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0267275" cy="42794238"/>
  <p:notesSz cx="14224000" cy="20104100"/>
  <p:defaultTextStyle>
    <a:defPPr>
      <a:defRPr lang="es-ES"/>
    </a:defPPr>
    <a:lvl1pPr marL="0" algn="l" defTabSz="1945875" rtl="0" eaLnBrk="1" latinLnBrk="0" hangingPunct="1">
      <a:defRPr sz="3831" kern="1200">
        <a:solidFill>
          <a:schemeClr val="tx1"/>
        </a:solidFill>
        <a:latin typeface="+mn-lt"/>
        <a:ea typeface="+mn-ea"/>
        <a:cs typeface="+mn-cs"/>
      </a:defRPr>
    </a:lvl1pPr>
    <a:lvl2pPr marL="972937" algn="l" defTabSz="1945875" rtl="0" eaLnBrk="1" latinLnBrk="0" hangingPunct="1">
      <a:defRPr sz="3831" kern="1200">
        <a:solidFill>
          <a:schemeClr val="tx1"/>
        </a:solidFill>
        <a:latin typeface="+mn-lt"/>
        <a:ea typeface="+mn-ea"/>
        <a:cs typeface="+mn-cs"/>
      </a:defRPr>
    </a:lvl2pPr>
    <a:lvl3pPr marL="1945875" algn="l" defTabSz="1945875" rtl="0" eaLnBrk="1" latinLnBrk="0" hangingPunct="1">
      <a:defRPr sz="3831" kern="1200">
        <a:solidFill>
          <a:schemeClr val="tx1"/>
        </a:solidFill>
        <a:latin typeface="+mn-lt"/>
        <a:ea typeface="+mn-ea"/>
        <a:cs typeface="+mn-cs"/>
      </a:defRPr>
    </a:lvl3pPr>
    <a:lvl4pPr marL="2918812" algn="l" defTabSz="1945875" rtl="0" eaLnBrk="1" latinLnBrk="0" hangingPunct="1">
      <a:defRPr sz="3831" kern="1200">
        <a:solidFill>
          <a:schemeClr val="tx1"/>
        </a:solidFill>
        <a:latin typeface="+mn-lt"/>
        <a:ea typeface="+mn-ea"/>
        <a:cs typeface="+mn-cs"/>
      </a:defRPr>
    </a:lvl4pPr>
    <a:lvl5pPr marL="3891750" algn="l" defTabSz="1945875" rtl="0" eaLnBrk="1" latinLnBrk="0" hangingPunct="1">
      <a:defRPr sz="3831" kern="1200">
        <a:solidFill>
          <a:schemeClr val="tx1"/>
        </a:solidFill>
        <a:latin typeface="+mn-lt"/>
        <a:ea typeface="+mn-ea"/>
        <a:cs typeface="+mn-cs"/>
      </a:defRPr>
    </a:lvl5pPr>
    <a:lvl6pPr marL="4864687" algn="l" defTabSz="1945875" rtl="0" eaLnBrk="1" latinLnBrk="0" hangingPunct="1">
      <a:defRPr sz="3831" kern="1200">
        <a:solidFill>
          <a:schemeClr val="tx1"/>
        </a:solidFill>
        <a:latin typeface="+mn-lt"/>
        <a:ea typeface="+mn-ea"/>
        <a:cs typeface="+mn-cs"/>
      </a:defRPr>
    </a:lvl6pPr>
    <a:lvl7pPr marL="5837625" algn="l" defTabSz="1945875" rtl="0" eaLnBrk="1" latinLnBrk="0" hangingPunct="1">
      <a:defRPr sz="3831" kern="1200">
        <a:solidFill>
          <a:schemeClr val="tx1"/>
        </a:solidFill>
        <a:latin typeface="+mn-lt"/>
        <a:ea typeface="+mn-ea"/>
        <a:cs typeface="+mn-cs"/>
      </a:defRPr>
    </a:lvl7pPr>
    <a:lvl8pPr marL="6810562" algn="l" defTabSz="1945875" rtl="0" eaLnBrk="1" latinLnBrk="0" hangingPunct="1">
      <a:defRPr sz="3831" kern="1200">
        <a:solidFill>
          <a:schemeClr val="tx1"/>
        </a:solidFill>
        <a:latin typeface="+mn-lt"/>
        <a:ea typeface="+mn-ea"/>
        <a:cs typeface="+mn-cs"/>
      </a:defRPr>
    </a:lvl8pPr>
    <a:lvl9pPr marL="7783500" algn="l" defTabSz="1945875" rtl="0" eaLnBrk="1" latinLnBrk="0" hangingPunct="1">
      <a:defRPr sz="383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30" userDrawn="1">
          <p15:clr>
            <a:srgbClr val="A4A3A4"/>
          </p15:clr>
        </p15:guide>
        <p15:guide id="2" pos="45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820000"/>
    <a:srgbClr val="FFB41D"/>
    <a:srgbClr val="996600"/>
    <a:srgbClr val="004846"/>
    <a:srgbClr val="A26C00"/>
    <a:srgbClr val="004442"/>
    <a:srgbClr val="FE9700"/>
    <a:srgbClr val="C87700"/>
    <a:srgbClr val="FFA8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50" autoAdjust="0"/>
    <p:restoredTop sz="94971" autoAdjust="0"/>
  </p:normalViewPr>
  <p:slideViewPr>
    <p:cSldViewPr>
      <p:cViewPr>
        <p:scale>
          <a:sx n="42" d="100"/>
          <a:sy n="42" d="100"/>
        </p:scale>
        <p:origin x="1428" y="30"/>
      </p:cViewPr>
      <p:guideLst>
        <p:guide orient="horz" pos="6130"/>
        <p:guide pos="45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5" Type="http://schemas.openxmlformats.org/officeDocument/2006/relationships/image" Target="../media/image1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 Id="rId14"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164263" cy="1008063"/>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8056563" y="0"/>
            <a:ext cx="6164262" cy="1008063"/>
          </a:xfrm>
          <a:prstGeom prst="rect">
            <a:avLst/>
          </a:prstGeom>
        </p:spPr>
        <p:txBody>
          <a:bodyPr vert="horz" lIns="91440" tIns="45720" rIns="91440" bIns="45720" rtlCol="0"/>
          <a:lstStyle>
            <a:lvl1pPr algn="r">
              <a:defRPr sz="1200"/>
            </a:lvl1pPr>
          </a:lstStyle>
          <a:p>
            <a:fld id="{FF6E44FD-1C05-4D9A-AAA0-9EC333C4FD64}" type="datetimeFigureOut">
              <a:rPr lang="es-ES" smtClean="0"/>
              <a:t>16/03/2023</a:t>
            </a:fld>
            <a:endParaRPr lang="es-ES"/>
          </a:p>
        </p:txBody>
      </p:sp>
      <p:sp>
        <p:nvSpPr>
          <p:cNvPr id="4" name="Slide Image Placeholder 3"/>
          <p:cNvSpPr>
            <a:spLocks noGrp="1" noRot="1" noChangeAspect="1"/>
          </p:cNvSpPr>
          <p:nvPr>
            <p:ph type="sldImg" idx="2"/>
          </p:nvPr>
        </p:nvSpPr>
        <p:spPr>
          <a:xfrm>
            <a:off x="4713288" y="2513013"/>
            <a:ext cx="4797425" cy="6784975"/>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1422400" y="9675813"/>
            <a:ext cx="11379200" cy="79152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19096038"/>
            <a:ext cx="6164263" cy="1008062"/>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8056563" y="19096038"/>
            <a:ext cx="6164262" cy="1008062"/>
          </a:xfrm>
          <a:prstGeom prst="rect">
            <a:avLst/>
          </a:prstGeom>
        </p:spPr>
        <p:txBody>
          <a:bodyPr vert="horz" lIns="91440" tIns="45720" rIns="91440" bIns="45720" rtlCol="0" anchor="b"/>
          <a:lstStyle>
            <a:lvl1pPr algn="r">
              <a:defRPr sz="1200"/>
            </a:lvl1pPr>
          </a:lstStyle>
          <a:p>
            <a:fld id="{427DE54B-7BDA-4116-9A3B-E1AECA4A3372}" type="slidenum">
              <a:rPr lang="es-ES" smtClean="0"/>
              <a:t>‹#›</a:t>
            </a:fld>
            <a:endParaRPr lang="es-ES"/>
          </a:p>
        </p:txBody>
      </p:sp>
    </p:spTree>
    <p:extLst>
      <p:ext uri="{BB962C8B-B14F-4D97-AF65-F5344CB8AC3E}">
        <p14:creationId xmlns:p14="http://schemas.microsoft.com/office/powerpoint/2010/main" val="33609315"/>
      </p:ext>
    </p:extLst>
  </p:cSld>
  <p:clrMap bg1="lt1" tx1="dk1" bg2="lt2" tx2="dk2" accent1="accent1" accent2="accent2" accent3="accent3" accent4="accent4" accent5="accent5" accent6="accent6" hlink="hlink" folHlink="folHlink"/>
  <p:notesStyle>
    <a:lvl1pPr marL="0" algn="l" defTabSz="1945875" rtl="0" eaLnBrk="1" latinLnBrk="0" hangingPunct="1">
      <a:defRPr sz="2554" kern="1200">
        <a:solidFill>
          <a:schemeClr val="tx1"/>
        </a:solidFill>
        <a:latin typeface="+mn-lt"/>
        <a:ea typeface="+mn-ea"/>
        <a:cs typeface="+mn-cs"/>
      </a:defRPr>
    </a:lvl1pPr>
    <a:lvl2pPr marL="972937" algn="l" defTabSz="1945875" rtl="0" eaLnBrk="1" latinLnBrk="0" hangingPunct="1">
      <a:defRPr sz="2554" kern="1200">
        <a:solidFill>
          <a:schemeClr val="tx1"/>
        </a:solidFill>
        <a:latin typeface="+mn-lt"/>
        <a:ea typeface="+mn-ea"/>
        <a:cs typeface="+mn-cs"/>
      </a:defRPr>
    </a:lvl2pPr>
    <a:lvl3pPr marL="1945875" algn="l" defTabSz="1945875" rtl="0" eaLnBrk="1" latinLnBrk="0" hangingPunct="1">
      <a:defRPr sz="2554" kern="1200">
        <a:solidFill>
          <a:schemeClr val="tx1"/>
        </a:solidFill>
        <a:latin typeface="+mn-lt"/>
        <a:ea typeface="+mn-ea"/>
        <a:cs typeface="+mn-cs"/>
      </a:defRPr>
    </a:lvl3pPr>
    <a:lvl4pPr marL="2918812" algn="l" defTabSz="1945875" rtl="0" eaLnBrk="1" latinLnBrk="0" hangingPunct="1">
      <a:defRPr sz="2554" kern="1200">
        <a:solidFill>
          <a:schemeClr val="tx1"/>
        </a:solidFill>
        <a:latin typeface="+mn-lt"/>
        <a:ea typeface="+mn-ea"/>
        <a:cs typeface="+mn-cs"/>
      </a:defRPr>
    </a:lvl4pPr>
    <a:lvl5pPr marL="3891750" algn="l" defTabSz="1945875" rtl="0" eaLnBrk="1" latinLnBrk="0" hangingPunct="1">
      <a:defRPr sz="2554" kern="1200">
        <a:solidFill>
          <a:schemeClr val="tx1"/>
        </a:solidFill>
        <a:latin typeface="+mn-lt"/>
        <a:ea typeface="+mn-ea"/>
        <a:cs typeface="+mn-cs"/>
      </a:defRPr>
    </a:lvl5pPr>
    <a:lvl6pPr marL="4864687" algn="l" defTabSz="1945875" rtl="0" eaLnBrk="1" latinLnBrk="0" hangingPunct="1">
      <a:defRPr sz="2554" kern="1200">
        <a:solidFill>
          <a:schemeClr val="tx1"/>
        </a:solidFill>
        <a:latin typeface="+mn-lt"/>
        <a:ea typeface="+mn-ea"/>
        <a:cs typeface="+mn-cs"/>
      </a:defRPr>
    </a:lvl6pPr>
    <a:lvl7pPr marL="5837625" algn="l" defTabSz="1945875" rtl="0" eaLnBrk="1" latinLnBrk="0" hangingPunct="1">
      <a:defRPr sz="2554" kern="1200">
        <a:solidFill>
          <a:schemeClr val="tx1"/>
        </a:solidFill>
        <a:latin typeface="+mn-lt"/>
        <a:ea typeface="+mn-ea"/>
        <a:cs typeface="+mn-cs"/>
      </a:defRPr>
    </a:lvl7pPr>
    <a:lvl8pPr marL="6810562" algn="l" defTabSz="1945875" rtl="0" eaLnBrk="1" latinLnBrk="0" hangingPunct="1">
      <a:defRPr sz="2554" kern="1200">
        <a:solidFill>
          <a:schemeClr val="tx1"/>
        </a:solidFill>
        <a:latin typeface="+mn-lt"/>
        <a:ea typeface="+mn-ea"/>
        <a:cs typeface="+mn-cs"/>
      </a:defRPr>
    </a:lvl8pPr>
    <a:lvl9pPr marL="7783500" algn="l" defTabSz="1945875" rtl="0" eaLnBrk="1" latinLnBrk="0" hangingPunct="1">
      <a:defRPr sz="25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427DE54B-7BDA-4116-9A3B-E1AECA4A3372}" type="slidenum">
              <a:rPr lang="es-ES" smtClean="0"/>
              <a:t>1</a:t>
            </a:fld>
            <a:endParaRPr lang="es-ES"/>
          </a:p>
        </p:txBody>
      </p:sp>
    </p:spTree>
    <p:extLst>
      <p:ext uri="{BB962C8B-B14F-4D97-AF65-F5344CB8AC3E}">
        <p14:creationId xmlns:p14="http://schemas.microsoft.com/office/powerpoint/2010/main" val="461708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270046" y="13266217"/>
            <a:ext cx="25727184" cy="6848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4540091" y="23964776"/>
            <a:ext cx="21187093"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247228" y="307925"/>
            <a:ext cx="22780178" cy="1457194"/>
          </a:xfrm>
        </p:spPr>
        <p:txBody>
          <a:bodyPr lIns="0" tIns="0" rIns="0" bIns="0"/>
          <a:lstStyle>
            <a:lvl1pPr>
              <a:defRPr sz="9469" b="1"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247228" y="307925"/>
            <a:ext cx="22780178" cy="1457194"/>
          </a:xfrm>
        </p:spPr>
        <p:txBody>
          <a:bodyPr lIns="0" tIns="0" rIns="0" bIns="0"/>
          <a:lstStyle>
            <a:lvl1pPr>
              <a:defRPr sz="9469" b="1" i="0">
                <a:solidFill>
                  <a:schemeClr val="tx1"/>
                </a:solidFill>
                <a:latin typeface="Calibri"/>
                <a:cs typeface="Calibri"/>
              </a:defRPr>
            </a:lvl1pPr>
          </a:lstStyle>
          <a:p>
            <a:endParaRPr/>
          </a:p>
        </p:txBody>
      </p:sp>
      <p:sp>
        <p:nvSpPr>
          <p:cNvPr id="3" name="Holder 3"/>
          <p:cNvSpPr>
            <a:spLocks noGrp="1"/>
          </p:cNvSpPr>
          <p:nvPr>
            <p:ph sz="half" idx="2"/>
          </p:nvPr>
        </p:nvSpPr>
        <p:spPr>
          <a:xfrm>
            <a:off x="1513364" y="9842678"/>
            <a:ext cx="1316626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5587646" y="9842678"/>
            <a:ext cx="1316626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247228" y="307925"/>
            <a:ext cx="22780178" cy="1457194"/>
          </a:xfrm>
        </p:spPr>
        <p:txBody>
          <a:bodyPr lIns="0" tIns="0" rIns="0" bIns="0"/>
          <a:lstStyle>
            <a:lvl1pPr>
              <a:defRPr sz="9469" b="1"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6" name="bg object 16"/>
          <p:cNvSpPr/>
          <p:nvPr/>
        </p:nvSpPr>
        <p:spPr>
          <a:xfrm>
            <a:off x="0" y="0"/>
            <a:ext cx="30259168" cy="42794238"/>
          </a:xfrm>
          <a:custGeom>
            <a:avLst/>
            <a:gdLst/>
            <a:ahLst/>
            <a:cxnLst/>
            <a:rect l="l" t="t" r="r" b="b"/>
            <a:pathLst>
              <a:path w="14220190" h="20104100">
                <a:moveTo>
                  <a:pt x="14220182" y="0"/>
                </a:moveTo>
                <a:lnTo>
                  <a:pt x="0" y="0"/>
                </a:lnTo>
                <a:lnTo>
                  <a:pt x="0" y="20104099"/>
                </a:lnTo>
                <a:lnTo>
                  <a:pt x="14220182" y="20104099"/>
                </a:lnTo>
                <a:lnTo>
                  <a:pt x="14220182" y="0"/>
                </a:lnTo>
                <a:close/>
              </a:path>
            </a:pathLst>
          </a:custGeom>
          <a:solidFill>
            <a:srgbClr val="F1F1F1"/>
          </a:solidFill>
        </p:spPr>
        <p:txBody>
          <a:bodyPr wrap="square" lIns="0" tIns="0" rIns="0" bIns="0" rtlCol="0"/>
          <a:lstStyle/>
          <a:p>
            <a:endParaRPr sz="8152"/>
          </a:p>
        </p:txBody>
      </p:sp>
      <p:sp>
        <p:nvSpPr>
          <p:cNvPr id="2" name="Holder 2"/>
          <p:cNvSpPr>
            <a:spLocks noGrp="1"/>
          </p:cNvSpPr>
          <p:nvPr>
            <p:ph type="title"/>
          </p:nvPr>
        </p:nvSpPr>
        <p:spPr>
          <a:xfrm>
            <a:off x="1247228" y="307925"/>
            <a:ext cx="22780178" cy="684803"/>
          </a:xfrm>
          <a:prstGeom prst="rect">
            <a:avLst/>
          </a:prstGeom>
        </p:spPr>
        <p:txBody>
          <a:bodyPr wrap="square" lIns="0" tIns="0" rIns="0" bIns="0">
            <a:spAutoFit/>
          </a:bodyPr>
          <a:lstStyle>
            <a:lvl1pPr>
              <a:defRPr sz="4450" b="1" i="0">
                <a:solidFill>
                  <a:schemeClr val="tx1"/>
                </a:solidFill>
                <a:latin typeface="Calibri"/>
                <a:cs typeface="Calibri"/>
              </a:defRPr>
            </a:lvl1pPr>
          </a:lstStyle>
          <a:p>
            <a:endParaRPr/>
          </a:p>
        </p:txBody>
      </p:sp>
      <p:sp>
        <p:nvSpPr>
          <p:cNvPr id="3" name="Holder 3"/>
          <p:cNvSpPr>
            <a:spLocks noGrp="1"/>
          </p:cNvSpPr>
          <p:nvPr>
            <p:ph type="body" idx="1"/>
          </p:nvPr>
        </p:nvSpPr>
        <p:spPr>
          <a:xfrm>
            <a:off x="1513364" y="9842678"/>
            <a:ext cx="27240548"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10290874" y="39798644"/>
            <a:ext cx="9685528" cy="5895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513364" y="39798644"/>
            <a:ext cx="6961473" cy="5895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3/16/2023</a:t>
            </a:fld>
            <a:endParaRPr lang="en-US"/>
          </a:p>
        </p:txBody>
      </p:sp>
      <p:sp>
        <p:nvSpPr>
          <p:cNvPr id="6" name="Holder 6"/>
          <p:cNvSpPr>
            <a:spLocks noGrp="1"/>
          </p:cNvSpPr>
          <p:nvPr>
            <p:ph type="sldNum" sz="quarter" idx="7"/>
          </p:nvPr>
        </p:nvSpPr>
        <p:spPr>
          <a:xfrm>
            <a:off x="21792438" y="39798644"/>
            <a:ext cx="6961473" cy="5895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972876">
        <a:defRPr>
          <a:latin typeface="+mn-lt"/>
          <a:ea typeface="+mn-ea"/>
          <a:cs typeface="+mn-cs"/>
        </a:defRPr>
      </a:lvl2pPr>
      <a:lvl3pPr marL="1945752">
        <a:defRPr>
          <a:latin typeface="+mn-lt"/>
          <a:ea typeface="+mn-ea"/>
          <a:cs typeface="+mn-cs"/>
        </a:defRPr>
      </a:lvl3pPr>
      <a:lvl4pPr marL="2918628">
        <a:defRPr>
          <a:latin typeface="+mn-lt"/>
          <a:ea typeface="+mn-ea"/>
          <a:cs typeface="+mn-cs"/>
        </a:defRPr>
      </a:lvl4pPr>
      <a:lvl5pPr marL="3891504">
        <a:defRPr>
          <a:latin typeface="+mn-lt"/>
          <a:ea typeface="+mn-ea"/>
          <a:cs typeface="+mn-cs"/>
        </a:defRPr>
      </a:lvl5pPr>
      <a:lvl6pPr marL="4864379">
        <a:defRPr>
          <a:latin typeface="+mn-lt"/>
          <a:ea typeface="+mn-ea"/>
          <a:cs typeface="+mn-cs"/>
        </a:defRPr>
      </a:lvl6pPr>
      <a:lvl7pPr marL="5837255">
        <a:defRPr>
          <a:latin typeface="+mn-lt"/>
          <a:ea typeface="+mn-ea"/>
          <a:cs typeface="+mn-cs"/>
        </a:defRPr>
      </a:lvl7pPr>
      <a:lvl8pPr marL="6810131">
        <a:defRPr>
          <a:latin typeface="+mn-lt"/>
          <a:ea typeface="+mn-ea"/>
          <a:cs typeface="+mn-cs"/>
        </a:defRPr>
      </a:lvl8pPr>
      <a:lvl9pPr marL="7783007">
        <a:defRPr>
          <a:latin typeface="+mn-lt"/>
          <a:ea typeface="+mn-ea"/>
          <a:cs typeface="+mn-cs"/>
        </a:defRPr>
      </a:lvl9pPr>
    </p:bodyStyle>
    <p:otherStyle>
      <a:lvl1pPr marL="0">
        <a:defRPr>
          <a:latin typeface="+mn-lt"/>
          <a:ea typeface="+mn-ea"/>
          <a:cs typeface="+mn-cs"/>
        </a:defRPr>
      </a:lvl1pPr>
      <a:lvl2pPr marL="972876">
        <a:defRPr>
          <a:latin typeface="+mn-lt"/>
          <a:ea typeface="+mn-ea"/>
          <a:cs typeface="+mn-cs"/>
        </a:defRPr>
      </a:lvl2pPr>
      <a:lvl3pPr marL="1945752">
        <a:defRPr>
          <a:latin typeface="+mn-lt"/>
          <a:ea typeface="+mn-ea"/>
          <a:cs typeface="+mn-cs"/>
        </a:defRPr>
      </a:lvl3pPr>
      <a:lvl4pPr marL="2918628">
        <a:defRPr>
          <a:latin typeface="+mn-lt"/>
          <a:ea typeface="+mn-ea"/>
          <a:cs typeface="+mn-cs"/>
        </a:defRPr>
      </a:lvl4pPr>
      <a:lvl5pPr marL="3891504">
        <a:defRPr>
          <a:latin typeface="+mn-lt"/>
          <a:ea typeface="+mn-ea"/>
          <a:cs typeface="+mn-cs"/>
        </a:defRPr>
      </a:lvl5pPr>
      <a:lvl6pPr marL="4864379">
        <a:defRPr>
          <a:latin typeface="+mn-lt"/>
          <a:ea typeface="+mn-ea"/>
          <a:cs typeface="+mn-cs"/>
        </a:defRPr>
      </a:lvl6pPr>
      <a:lvl7pPr marL="5837255">
        <a:defRPr>
          <a:latin typeface="+mn-lt"/>
          <a:ea typeface="+mn-ea"/>
          <a:cs typeface="+mn-cs"/>
        </a:defRPr>
      </a:lvl7pPr>
      <a:lvl8pPr marL="6810131">
        <a:defRPr>
          <a:latin typeface="+mn-lt"/>
          <a:ea typeface="+mn-ea"/>
          <a:cs typeface="+mn-cs"/>
        </a:defRPr>
      </a:lvl8pPr>
      <a:lvl9pPr marL="7783007">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oleObject" Target="../embeddings/oleObject3.bin"/><Relationship Id="rId18" Type="http://schemas.openxmlformats.org/officeDocument/2006/relationships/oleObject" Target="../embeddings/oleObject5.bin"/><Relationship Id="rId26" Type="http://schemas.openxmlformats.org/officeDocument/2006/relationships/image" Target="../media/image23.jpg"/><Relationship Id="rId39" Type="http://schemas.openxmlformats.org/officeDocument/2006/relationships/image" Target="../media/image33.png"/><Relationship Id="rId21" Type="http://schemas.openxmlformats.org/officeDocument/2006/relationships/image" Target="../media/image23.png"/><Relationship Id="rId42" Type="http://schemas.openxmlformats.org/officeDocument/2006/relationships/image" Target="../media/image31.png"/><Relationship Id="rId47" Type="http://schemas.openxmlformats.org/officeDocument/2006/relationships/image" Target="../media/image8.wmf"/><Relationship Id="rId50" Type="http://schemas.openxmlformats.org/officeDocument/2006/relationships/oleObject" Target="../embeddings/oleObject10.bin"/><Relationship Id="rId55" Type="http://schemas.openxmlformats.org/officeDocument/2006/relationships/image" Target="../media/image12.wmf"/><Relationship Id="rId63" Type="http://schemas.openxmlformats.org/officeDocument/2006/relationships/image" Target="../media/image15.wmf"/><Relationship Id="rId7" Type="http://schemas.openxmlformats.org/officeDocument/2006/relationships/image" Target="../media/image19.png"/><Relationship Id="rId2" Type="http://schemas.openxmlformats.org/officeDocument/2006/relationships/slideLayout" Target="../slideLayouts/slideLayout2.xml"/><Relationship Id="rId16" Type="http://schemas.openxmlformats.org/officeDocument/2006/relationships/oleObject" Target="../embeddings/oleObject4.bin"/><Relationship Id="rId11" Type="http://schemas.openxmlformats.org/officeDocument/2006/relationships/oleObject" Target="../embeddings/oleObject2.bin"/><Relationship Id="rId24" Type="http://schemas.openxmlformats.org/officeDocument/2006/relationships/oleObject" Target="../embeddings/oleObject6.bin"/><Relationship Id="rId37" Type="http://schemas.openxmlformats.org/officeDocument/2006/relationships/image" Target="../media/image24.png"/><Relationship Id="rId40" Type="http://schemas.openxmlformats.org/officeDocument/2006/relationships/image" Target="../media/image27.png"/><Relationship Id="rId45" Type="http://schemas.openxmlformats.org/officeDocument/2006/relationships/image" Target="../media/image7.wmf"/><Relationship Id="rId53" Type="http://schemas.openxmlformats.org/officeDocument/2006/relationships/image" Target="../media/image11.wmf"/><Relationship Id="rId58" Type="http://schemas.openxmlformats.org/officeDocument/2006/relationships/image" Target="../media/image13.wmf"/><Relationship Id="rId5" Type="http://schemas.openxmlformats.org/officeDocument/2006/relationships/image" Target="../media/image16.jpeg"/><Relationship Id="rId61" Type="http://schemas.openxmlformats.org/officeDocument/2006/relationships/image" Target="../media/image14.wmf"/><Relationship Id="rId10" Type="http://schemas.openxmlformats.org/officeDocument/2006/relationships/image" Target="../media/image1.wmf"/><Relationship Id="rId19" Type="http://schemas.openxmlformats.org/officeDocument/2006/relationships/image" Target="../media/image5.wmf"/><Relationship Id="rId44" Type="http://schemas.openxmlformats.org/officeDocument/2006/relationships/oleObject" Target="../embeddings/oleObject7.bin"/><Relationship Id="rId52" Type="http://schemas.openxmlformats.org/officeDocument/2006/relationships/oleObject" Target="../embeddings/oleObject11.bin"/><Relationship Id="rId60" Type="http://schemas.openxmlformats.org/officeDocument/2006/relationships/oleObject" Target="../embeddings/oleObject14.bin"/><Relationship Id="rId4" Type="http://schemas.openxmlformats.org/officeDocument/2006/relationships/image" Target="../media/image16.png"/><Relationship Id="rId9" Type="http://schemas.openxmlformats.org/officeDocument/2006/relationships/oleObject" Target="../embeddings/oleObject1.bin"/><Relationship Id="rId14" Type="http://schemas.openxmlformats.org/officeDocument/2006/relationships/image" Target="../media/image3.wmf"/><Relationship Id="rId22" Type="http://schemas.openxmlformats.org/officeDocument/2006/relationships/image" Target="../media/image22.png"/><Relationship Id="rId35" Type="http://schemas.openxmlformats.org/officeDocument/2006/relationships/image" Target="../media/image29.png"/><Relationship Id="rId43" Type="http://schemas.openxmlformats.org/officeDocument/2006/relationships/image" Target="../media/image26.png"/><Relationship Id="rId48" Type="http://schemas.openxmlformats.org/officeDocument/2006/relationships/oleObject" Target="../embeddings/oleObject9.bin"/><Relationship Id="rId56" Type="http://schemas.openxmlformats.org/officeDocument/2006/relationships/image" Target="../media/image34.png"/><Relationship Id="rId8" Type="http://schemas.openxmlformats.org/officeDocument/2006/relationships/image" Target="../media/image18.png"/><Relationship Id="rId51" Type="http://schemas.openxmlformats.org/officeDocument/2006/relationships/image" Target="../media/image10.wmf"/><Relationship Id="rId3" Type="http://schemas.openxmlformats.org/officeDocument/2006/relationships/notesSlide" Target="../notesSlides/notesSlide1.xml"/><Relationship Id="rId12" Type="http://schemas.openxmlformats.org/officeDocument/2006/relationships/image" Target="../media/image2.wmf"/><Relationship Id="rId17" Type="http://schemas.openxmlformats.org/officeDocument/2006/relationships/image" Target="../media/image4.wmf"/><Relationship Id="rId25" Type="http://schemas.openxmlformats.org/officeDocument/2006/relationships/image" Target="../media/image6.wmf"/><Relationship Id="rId38" Type="http://schemas.openxmlformats.org/officeDocument/2006/relationships/image" Target="../media/image32.png"/><Relationship Id="rId46" Type="http://schemas.openxmlformats.org/officeDocument/2006/relationships/oleObject" Target="../embeddings/oleObject8.bin"/><Relationship Id="rId59" Type="http://schemas.openxmlformats.org/officeDocument/2006/relationships/image" Target="../media/image35.png"/><Relationship Id="rId20" Type="http://schemas.openxmlformats.org/officeDocument/2006/relationships/image" Target="../media/image21.png"/><Relationship Id="rId41" Type="http://schemas.openxmlformats.org/officeDocument/2006/relationships/image" Target="../media/image28.png"/><Relationship Id="rId54" Type="http://schemas.openxmlformats.org/officeDocument/2006/relationships/oleObject" Target="../embeddings/oleObject12.bin"/><Relationship Id="rId62" Type="http://schemas.openxmlformats.org/officeDocument/2006/relationships/oleObject" Target="../embeddings/oleObject15.bin"/><Relationship Id="rId1" Type="http://schemas.openxmlformats.org/officeDocument/2006/relationships/vmlDrawing" Target="../drawings/vmlDrawing1.vml"/><Relationship Id="rId6" Type="http://schemas.openxmlformats.org/officeDocument/2006/relationships/image" Target="../media/image17.jpeg"/><Relationship Id="rId15" Type="http://schemas.openxmlformats.org/officeDocument/2006/relationships/image" Target="../media/image20.png"/><Relationship Id="rId23" Type="http://schemas.openxmlformats.org/officeDocument/2006/relationships/image" Target="../media/image25.png"/><Relationship Id="rId36" Type="http://schemas.openxmlformats.org/officeDocument/2006/relationships/image" Target="../media/image30.png"/><Relationship Id="rId49" Type="http://schemas.openxmlformats.org/officeDocument/2006/relationships/image" Target="../media/image9.wmf"/><Relationship Id="rId57"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60000">
              <a:srgbClr val="503B20"/>
            </a:gs>
            <a:gs pos="24000">
              <a:srgbClr val="004442"/>
            </a:gs>
            <a:gs pos="98000">
              <a:srgbClr val="993300"/>
            </a:gs>
          </a:gsLst>
          <a:lin ang="5400000" scaled="1"/>
        </a:gra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800255" y="669143"/>
            <a:ext cx="28735327" cy="3103689"/>
          </a:xfrm>
          <a:prstGeom prst="rect">
            <a:avLst/>
          </a:prstGeom>
        </p:spPr>
        <p:txBody>
          <a:bodyPr vert="horz" wrap="square" lIns="0" tIns="25673" rIns="0" bIns="0" rtlCol="0">
            <a:spAutoFit/>
          </a:bodyPr>
          <a:lstStyle/>
          <a:p>
            <a:pPr marL="27024" marR="10810" algn="ctr">
              <a:lnSpc>
                <a:spcPct val="100299"/>
              </a:lnSpc>
              <a:spcBef>
                <a:spcPts val="202"/>
              </a:spcBef>
            </a:pP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Effect</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of</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the</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polymer</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conformation</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on</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the</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structure</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of</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protein</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 single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chain</a:t>
            </a:r>
            <a:r>
              <a:rPr lang="es-ES"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rPr>
              <a:t> </a:t>
            </a:r>
            <a:r>
              <a:rPr lang="es-ES" sz="10000" dirty="0" err="1">
                <a:ln w="9525" cmpd="sng">
                  <a:solidFill>
                    <a:srgbClr val="640000"/>
                  </a:solidFill>
                  <a:prstDash val="solid"/>
                </a:ln>
                <a:solidFill>
                  <a:srgbClr val="D28C00"/>
                </a:solidFill>
                <a:latin typeface="Cambria" panose="02040503050406030204" pitchFamily="18" charset="0"/>
                <a:ea typeface="Cambria" panose="02040503050406030204" pitchFamily="18" charset="0"/>
              </a:rPr>
              <a:t>nanoparticles</a:t>
            </a:r>
            <a:endParaRPr sz="10000" dirty="0">
              <a:ln w="9525" cmpd="sng">
                <a:solidFill>
                  <a:srgbClr val="640000"/>
                </a:solidFill>
                <a:prstDash val="solid"/>
              </a:ln>
              <a:solidFill>
                <a:srgbClr val="D28C00"/>
              </a:solidFill>
              <a:latin typeface="Cambria" panose="02040503050406030204" pitchFamily="18" charset="0"/>
              <a:ea typeface="Cambria" panose="02040503050406030204" pitchFamily="18" charset="0"/>
            </a:endParaRPr>
          </a:p>
        </p:txBody>
      </p:sp>
      <p:sp>
        <p:nvSpPr>
          <p:cNvPr id="3" name="object 3"/>
          <p:cNvSpPr txBox="1"/>
          <p:nvPr/>
        </p:nvSpPr>
        <p:spPr>
          <a:xfrm>
            <a:off x="4325374" y="3900268"/>
            <a:ext cx="23031505" cy="590837"/>
          </a:xfrm>
          <a:prstGeom prst="rect">
            <a:avLst/>
          </a:prstGeom>
        </p:spPr>
        <p:txBody>
          <a:bodyPr vert="horz" wrap="square" lIns="0" tIns="36483" rIns="0" bIns="0" rtlCol="0">
            <a:spAutoFit/>
          </a:bodyPr>
          <a:lstStyle/>
          <a:p>
            <a:pPr marL="216195">
              <a:spcBef>
                <a:spcPts val="287"/>
              </a:spcBef>
              <a:tabLst>
                <a:tab pos="2659194" algn="l"/>
                <a:tab pos="9467974" algn="l"/>
                <a:tab pos="11867735" algn="l"/>
                <a:tab pos="18104950" algn="l"/>
                <a:tab pos="20034487" algn="l"/>
                <a:tab pos="22172112" algn="l"/>
              </a:tabLst>
            </a:pPr>
            <a:r>
              <a:rPr lang="es-ES" sz="3600" b="1" u="sng" spc="-174" dirty="0" err="1">
                <a:solidFill>
                  <a:srgbClr val="D28C00"/>
                </a:solidFill>
                <a:latin typeface="Cambria" panose="02040503050406030204" pitchFamily="18" charset="0"/>
                <a:ea typeface="Cambria" panose="02040503050406030204" pitchFamily="18" charset="0"/>
                <a:cs typeface="Calibri"/>
              </a:rPr>
              <a:t>Thu</a:t>
            </a:r>
            <a:r>
              <a:rPr lang="es-ES" sz="3600" b="1" u="sng" spc="-174" dirty="0">
                <a:solidFill>
                  <a:srgbClr val="D28C00"/>
                </a:solidFill>
                <a:latin typeface="Cambria" panose="02040503050406030204" pitchFamily="18" charset="0"/>
                <a:ea typeface="Cambria" panose="02040503050406030204" pitchFamily="18" charset="0"/>
                <a:cs typeface="Calibri"/>
              </a:rPr>
              <a:t> Phuong Le</a:t>
            </a:r>
            <a:r>
              <a:rPr lang="es-ES" sz="3600" b="1" spc="-174" baseline="30000" dirty="0">
                <a:solidFill>
                  <a:srgbClr val="D28C00"/>
                </a:solidFill>
                <a:latin typeface="Cambria" panose="02040503050406030204" pitchFamily="18" charset="0"/>
                <a:ea typeface="Cambria" panose="02040503050406030204" pitchFamily="18" charset="0"/>
                <a:cs typeface="Calibri"/>
              </a:rPr>
              <a:t>1</a:t>
            </a:r>
            <a:r>
              <a:rPr lang="es-ES" sz="3600" b="1" spc="-174" dirty="0">
                <a:solidFill>
                  <a:srgbClr val="D28C00"/>
                </a:solidFill>
                <a:latin typeface="Cambria" panose="02040503050406030204" pitchFamily="18" charset="0"/>
                <a:ea typeface="Cambria" panose="02040503050406030204" pitchFamily="18" charset="0"/>
                <a:cs typeface="Calibri"/>
              </a:rPr>
              <a:t>, </a:t>
            </a:r>
            <a:r>
              <a:rPr lang="es-ES" sz="3600" b="1" spc="-174" dirty="0" err="1">
                <a:solidFill>
                  <a:srgbClr val="D28C00"/>
                </a:solidFill>
                <a:latin typeface="Cambria" panose="02040503050406030204" pitchFamily="18" charset="0"/>
                <a:ea typeface="Cambria" panose="02040503050406030204" pitchFamily="18" charset="0"/>
                <a:cs typeface="Calibri"/>
              </a:rPr>
              <a:t>Leide</a:t>
            </a:r>
            <a:r>
              <a:rPr lang="es-ES" sz="3600" b="1" spc="-174" dirty="0">
                <a:solidFill>
                  <a:srgbClr val="D28C00"/>
                </a:solidFill>
                <a:latin typeface="Cambria" panose="02040503050406030204" pitchFamily="18" charset="0"/>
                <a:ea typeface="Cambria" panose="02040503050406030204" pitchFamily="18" charset="0"/>
                <a:cs typeface="Calibri"/>
              </a:rPr>
              <a:t> Cavalcanti</a:t>
            </a:r>
            <a:r>
              <a:rPr lang="es-ES" sz="3600" b="1" spc="-174" baseline="30000" dirty="0">
                <a:solidFill>
                  <a:srgbClr val="D28C00"/>
                </a:solidFill>
                <a:latin typeface="Cambria" panose="02040503050406030204" pitchFamily="18" charset="0"/>
                <a:ea typeface="Cambria" panose="02040503050406030204" pitchFamily="18" charset="0"/>
                <a:cs typeface="Calibri"/>
              </a:rPr>
              <a:t>2</a:t>
            </a:r>
            <a:r>
              <a:rPr lang="es-ES" sz="3600" b="1" spc="-174" dirty="0">
                <a:solidFill>
                  <a:srgbClr val="D28C00"/>
                </a:solidFill>
                <a:latin typeface="Cambria" panose="02040503050406030204" pitchFamily="18" charset="0"/>
                <a:ea typeface="Cambria" panose="02040503050406030204" pitchFamily="18" charset="0"/>
                <a:cs typeface="Calibri"/>
              </a:rPr>
              <a:t>, Juan Colmenero</a:t>
            </a:r>
            <a:r>
              <a:rPr lang="es-ES" sz="3600" b="1" spc="-174" baseline="30000" dirty="0">
                <a:solidFill>
                  <a:srgbClr val="D28C00"/>
                </a:solidFill>
                <a:latin typeface="Cambria" panose="02040503050406030204" pitchFamily="18" charset="0"/>
                <a:ea typeface="Cambria" panose="02040503050406030204" pitchFamily="18" charset="0"/>
                <a:cs typeface="Calibri"/>
              </a:rPr>
              <a:t>1,3</a:t>
            </a:r>
            <a:r>
              <a:rPr lang="es-ES" sz="3600" b="1" spc="-174" dirty="0">
                <a:solidFill>
                  <a:srgbClr val="D28C00"/>
                </a:solidFill>
                <a:latin typeface="Cambria" panose="02040503050406030204" pitchFamily="18" charset="0"/>
                <a:ea typeface="Cambria" panose="02040503050406030204" pitchFamily="18" charset="0"/>
                <a:cs typeface="Calibri"/>
              </a:rPr>
              <a:t>, </a:t>
            </a:r>
            <a:r>
              <a:rPr lang="es-ES" sz="3600" b="1" spc="-174" dirty="0" err="1">
                <a:solidFill>
                  <a:srgbClr val="D28C00"/>
                </a:solidFill>
                <a:latin typeface="Cambria" panose="02040503050406030204" pitchFamily="18" charset="0"/>
                <a:ea typeface="Cambria" panose="02040503050406030204" pitchFamily="18" charset="0"/>
                <a:cs typeface="Calibri"/>
              </a:rPr>
              <a:t>Josetxo</a:t>
            </a:r>
            <a:r>
              <a:rPr lang="es-ES" sz="3600" b="1" spc="-174" dirty="0">
                <a:solidFill>
                  <a:srgbClr val="D28C00"/>
                </a:solidFill>
                <a:latin typeface="Cambria" panose="02040503050406030204" pitchFamily="18" charset="0"/>
                <a:ea typeface="Cambria" panose="02040503050406030204" pitchFamily="18" charset="0"/>
                <a:cs typeface="Calibri"/>
              </a:rPr>
              <a:t> Pomposo</a:t>
            </a:r>
            <a:r>
              <a:rPr lang="es-ES" sz="3600" b="1" spc="-174" baseline="30000" dirty="0">
                <a:solidFill>
                  <a:srgbClr val="D28C00"/>
                </a:solidFill>
                <a:latin typeface="Cambria" panose="02040503050406030204" pitchFamily="18" charset="0"/>
                <a:ea typeface="Cambria" panose="02040503050406030204" pitchFamily="18" charset="0"/>
                <a:cs typeface="Calibri"/>
              </a:rPr>
              <a:t>1,4</a:t>
            </a:r>
            <a:r>
              <a:rPr lang="es-ES" sz="3600" b="1" spc="-174" dirty="0">
                <a:solidFill>
                  <a:srgbClr val="D28C00"/>
                </a:solidFill>
                <a:latin typeface="Cambria" panose="02040503050406030204" pitchFamily="18" charset="0"/>
                <a:ea typeface="Cambria" panose="02040503050406030204" pitchFamily="18" charset="0"/>
                <a:cs typeface="Calibri"/>
              </a:rPr>
              <a:t>, Arantxa Arbe</a:t>
            </a:r>
            <a:r>
              <a:rPr lang="es-ES" sz="3600" b="1" spc="-174" baseline="30000" dirty="0">
                <a:solidFill>
                  <a:srgbClr val="D28C00"/>
                </a:solidFill>
                <a:latin typeface="Cambria" panose="02040503050406030204" pitchFamily="18" charset="0"/>
                <a:ea typeface="Cambria" panose="02040503050406030204" pitchFamily="18" charset="0"/>
                <a:cs typeface="Calibri"/>
              </a:rPr>
              <a:t>1</a:t>
            </a:r>
            <a:r>
              <a:rPr lang="es-ES" sz="3600" b="1" spc="-174" dirty="0">
                <a:solidFill>
                  <a:srgbClr val="D28C00"/>
                </a:solidFill>
                <a:latin typeface="Cambria" panose="02040503050406030204" pitchFamily="18" charset="0"/>
                <a:ea typeface="Cambria" panose="02040503050406030204" pitchFamily="18" charset="0"/>
                <a:cs typeface="Calibri"/>
              </a:rPr>
              <a:t> and Paula Malo De Molina</a:t>
            </a:r>
            <a:r>
              <a:rPr lang="es-ES" sz="3600" b="1" spc="-174" baseline="30000" dirty="0">
                <a:solidFill>
                  <a:srgbClr val="D28C00"/>
                </a:solidFill>
                <a:latin typeface="Cambria" panose="02040503050406030204" pitchFamily="18" charset="0"/>
                <a:ea typeface="Cambria" panose="02040503050406030204" pitchFamily="18" charset="0"/>
                <a:cs typeface="Calibri"/>
              </a:rPr>
              <a:t>1,4</a:t>
            </a:r>
            <a:endParaRPr lang="es-ES" sz="3600" baseline="30000" dirty="0">
              <a:solidFill>
                <a:srgbClr val="D28C00"/>
              </a:solidFill>
              <a:latin typeface="Cambria" panose="02040503050406030204" pitchFamily="18" charset="0"/>
              <a:ea typeface="Cambria" panose="02040503050406030204" pitchFamily="18" charset="0"/>
              <a:cs typeface="Calibri"/>
            </a:endParaRPr>
          </a:p>
        </p:txBody>
      </p:sp>
      <p:sp>
        <p:nvSpPr>
          <p:cNvPr id="9" name="object 9"/>
          <p:cNvSpPr/>
          <p:nvPr/>
        </p:nvSpPr>
        <p:spPr>
          <a:xfrm>
            <a:off x="1756975" y="11755984"/>
            <a:ext cx="26675211" cy="8757341"/>
          </a:xfrm>
          <a:custGeom>
            <a:avLst/>
            <a:gdLst/>
            <a:ahLst/>
            <a:cxnLst/>
            <a:rect l="l" t="t" r="r" b="b"/>
            <a:pathLst>
              <a:path w="12564744" h="5081905">
                <a:moveTo>
                  <a:pt x="12564525" y="0"/>
                </a:moveTo>
                <a:lnTo>
                  <a:pt x="0" y="0"/>
                </a:lnTo>
                <a:lnTo>
                  <a:pt x="0" y="5081499"/>
                </a:lnTo>
                <a:lnTo>
                  <a:pt x="12564525" y="5081499"/>
                </a:lnTo>
                <a:lnTo>
                  <a:pt x="12564525" y="0"/>
                </a:lnTo>
                <a:close/>
              </a:path>
            </a:pathLst>
          </a:custGeom>
          <a:solidFill>
            <a:srgbClr val="FFFFFF"/>
          </a:solidFill>
          <a:ln w="28575">
            <a:solidFill>
              <a:srgbClr val="D28C00"/>
            </a:solidFill>
          </a:ln>
        </p:spPr>
        <p:txBody>
          <a:bodyPr wrap="square" lIns="0" tIns="0" rIns="0" bIns="0" rtlCol="0"/>
          <a:lstStyle/>
          <a:p>
            <a:endParaRPr lang="ar-AE" sz="8152" dirty="0"/>
          </a:p>
        </p:txBody>
      </p:sp>
      <p:grpSp>
        <p:nvGrpSpPr>
          <p:cNvPr id="12" name="object 12"/>
          <p:cNvGrpSpPr/>
          <p:nvPr/>
        </p:nvGrpSpPr>
        <p:grpSpPr>
          <a:xfrm>
            <a:off x="8065026" y="6762618"/>
            <a:ext cx="20359288" cy="4864477"/>
            <a:chOff x="822816" y="3552536"/>
            <a:chExt cx="9577552" cy="2421501"/>
          </a:xfrm>
        </p:grpSpPr>
        <p:sp>
          <p:nvSpPr>
            <p:cNvPr id="13" name="object 13"/>
            <p:cNvSpPr/>
            <p:nvPr/>
          </p:nvSpPr>
          <p:spPr>
            <a:xfrm>
              <a:off x="822816" y="3552536"/>
              <a:ext cx="9569624" cy="2421501"/>
            </a:xfrm>
            <a:custGeom>
              <a:avLst/>
              <a:gdLst/>
              <a:ahLst/>
              <a:cxnLst/>
              <a:rect l="l" t="t" r="r" b="b"/>
              <a:pathLst>
                <a:path w="9154795" h="2409190">
                  <a:moveTo>
                    <a:pt x="9154430" y="0"/>
                  </a:moveTo>
                  <a:lnTo>
                    <a:pt x="0" y="0"/>
                  </a:lnTo>
                  <a:lnTo>
                    <a:pt x="0" y="2408683"/>
                  </a:lnTo>
                  <a:lnTo>
                    <a:pt x="9154430" y="2408683"/>
                  </a:lnTo>
                  <a:lnTo>
                    <a:pt x="9154430" y="0"/>
                  </a:lnTo>
                  <a:close/>
                </a:path>
              </a:pathLst>
            </a:custGeom>
            <a:solidFill>
              <a:srgbClr val="FFFFFF"/>
            </a:solidFill>
            <a:ln>
              <a:solidFill>
                <a:schemeClr val="accent2">
                  <a:lumMod val="50000"/>
                </a:schemeClr>
              </a:solidFill>
            </a:ln>
          </p:spPr>
          <p:txBody>
            <a:bodyPr wrap="square" lIns="0" tIns="0" rIns="0" bIns="0" rtlCol="0"/>
            <a:lstStyle/>
            <a:p>
              <a:endParaRPr sz="8152" dirty="0"/>
            </a:p>
          </p:txBody>
        </p:sp>
        <p:sp>
          <p:nvSpPr>
            <p:cNvPr id="14" name="object 14"/>
            <p:cNvSpPr/>
            <p:nvPr/>
          </p:nvSpPr>
          <p:spPr>
            <a:xfrm>
              <a:off x="830744" y="3553916"/>
              <a:ext cx="9569624" cy="2412812"/>
            </a:xfrm>
            <a:custGeom>
              <a:avLst/>
              <a:gdLst/>
              <a:ahLst/>
              <a:cxnLst/>
              <a:rect l="l" t="t" r="r" b="b"/>
              <a:pathLst>
                <a:path w="9154795" h="2409190">
                  <a:moveTo>
                    <a:pt x="0" y="2408683"/>
                  </a:moveTo>
                  <a:lnTo>
                    <a:pt x="9154430" y="2408683"/>
                  </a:lnTo>
                  <a:lnTo>
                    <a:pt x="9154430" y="0"/>
                  </a:lnTo>
                  <a:lnTo>
                    <a:pt x="0" y="0"/>
                  </a:lnTo>
                  <a:lnTo>
                    <a:pt x="0" y="2408683"/>
                  </a:lnTo>
                  <a:close/>
                </a:path>
              </a:pathLst>
            </a:custGeom>
            <a:ln w="28575">
              <a:solidFill>
                <a:srgbClr val="D28C00"/>
              </a:solidFill>
              <a:prstDash val="solid"/>
            </a:ln>
          </p:spPr>
          <p:txBody>
            <a:bodyPr wrap="square" lIns="0" tIns="0" rIns="0" bIns="0" rtlCol="0"/>
            <a:lstStyle/>
            <a:p>
              <a:endParaRPr sz="8152" dirty="0"/>
            </a:p>
          </p:txBody>
        </p:sp>
      </p:grpSp>
      <p:grpSp>
        <p:nvGrpSpPr>
          <p:cNvPr id="35" name="object 35"/>
          <p:cNvGrpSpPr/>
          <p:nvPr/>
        </p:nvGrpSpPr>
        <p:grpSpPr>
          <a:xfrm>
            <a:off x="1735930" y="20585384"/>
            <a:ext cx="26736543" cy="15482708"/>
            <a:chOff x="822817" y="11303635"/>
            <a:chExt cx="12564745" cy="5527040"/>
          </a:xfrm>
        </p:grpSpPr>
        <p:sp>
          <p:nvSpPr>
            <p:cNvPr id="36" name="object 36"/>
            <p:cNvSpPr/>
            <p:nvPr/>
          </p:nvSpPr>
          <p:spPr>
            <a:xfrm>
              <a:off x="822817" y="11303635"/>
              <a:ext cx="12564745" cy="5527040"/>
            </a:xfrm>
            <a:custGeom>
              <a:avLst/>
              <a:gdLst/>
              <a:ahLst/>
              <a:cxnLst/>
              <a:rect l="l" t="t" r="r" b="b"/>
              <a:pathLst>
                <a:path w="12564744" h="5527040">
                  <a:moveTo>
                    <a:pt x="12564525" y="0"/>
                  </a:moveTo>
                  <a:lnTo>
                    <a:pt x="0" y="0"/>
                  </a:lnTo>
                  <a:lnTo>
                    <a:pt x="0" y="5526730"/>
                  </a:lnTo>
                  <a:lnTo>
                    <a:pt x="12564525" y="5526730"/>
                  </a:lnTo>
                  <a:lnTo>
                    <a:pt x="12564525" y="0"/>
                  </a:lnTo>
                  <a:close/>
                </a:path>
              </a:pathLst>
            </a:custGeom>
            <a:solidFill>
              <a:srgbClr val="FFFFFF"/>
            </a:solidFill>
            <a:ln w="38100">
              <a:solidFill>
                <a:srgbClr val="D28C00"/>
              </a:solidFill>
            </a:ln>
          </p:spPr>
          <p:txBody>
            <a:bodyPr wrap="square" lIns="0" tIns="0" rIns="0" bIns="0" rtlCol="0"/>
            <a:lstStyle/>
            <a:p>
              <a:endParaRPr sz="8152" dirty="0"/>
            </a:p>
          </p:txBody>
        </p:sp>
        <p:sp>
          <p:nvSpPr>
            <p:cNvPr id="37" name="object 37"/>
            <p:cNvSpPr/>
            <p:nvPr/>
          </p:nvSpPr>
          <p:spPr>
            <a:xfrm>
              <a:off x="822817" y="11303635"/>
              <a:ext cx="12564745" cy="5527040"/>
            </a:xfrm>
            <a:custGeom>
              <a:avLst/>
              <a:gdLst/>
              <a:ahLst/>
              <a:cxnLst/>
              <a:rect l="l" t="t" r="r" b="b"/>
              <a:pathLst>
                <a:path w="12564744" h="5527040">
                  <a:moveTo>
                    <a:pt x="0" y="5526730"/>
                  </a:moveTo>
                  <a:lnTo>
                    <a:pt x="12564525" y="5526730"/>
                  </a:lnTo>
                  <a:lnTo>
                    <a:pt x="12564525" y="0"/>
                  </a:lnTo>
                  <a:lnTo>
                    <a:pt x="0" y="0"/>
                  </a:lnTo>
                  <a:lnTo>
                    <a:pt x="0" y="5526730"/>
                  </a:lnTo>
                  <a:close/>
                </a:path>
              </a:pathLst>
            </a:custGeom>
            <a:ln w="13600">
              <a:solidFill>
                <a:srgbClr val="D28C00"/>
              </a:solidFill>
              <a:prstDash val="dash"/>
            </a:ln>
          </p:spPr>
          <p:txBody>
            <a:bodyPr wrap="square" lIns="0" tIns="0" rIns="0" bIns="0" rtlCol="0"/>
            <a:lstStyle/>
            <a:p>
              <a:endParaRPr sz="8152" dirty="0"/>
            </a:p>
          </p:txBody>
        </p:sp>
      </p:grpSp>
      <p:sp>
        <p:nvSpPr>
          <p:cNvPr id="70" name="object 70"/>
          <p:cNvSpPr/>
          <p:nvPr/>
        </p:nvSpPr>
        <p:spPr>
          <a:xfrm>
            <a:off x="6177191" y="36195411"/>
            <a:ext cx="22309954" cy="5583793"/>
          </a:xfrm>
          <a:custGeom>
            <a:avLst/>
            <a:gdLst/>
            <a:ahLst/>
            <a:cxnLst/>
            <a:rect l="l" t="t" r="r" b="b"/>
            <a:pathLst>
              <a:path w="10484485" h="2516505">
                <a:moveTo>
                  <a:pt x="10484395" y="0"/>
                </a:moveTo>
                <a:lnTo>
                  <a:pt x="0" y="0"/>
                </a:lnTo>
                <a:lnTo>
                  <a:pt x="0" y="2516054"/>
                </a:lnTo>
                <a:lnTo>
                  <a:pt x="10484395" y="2516054"/>
                </a:lnTo>
                <a:lnTo>
                  <a:pt x="10484395" y="0"/>
                </a:lnTo>
                <a:close/>
              </a:path>
            </a:pathLst>
          </a:custGeom>
          <a:solidFill>
            <a:srgbClr val="FFFFFF"/>
          </a:solidFill>
          <a:ln w="28575">
            <a:solidFill>
              <a:srgbClr val="D28C00"/>
            </a:solidFill>
          </a:ln>
        </p:spPr>
        <p:txBody>
          <a:bodyPr wrap="square" lIns="0" tIns="0" rIns="0" bIns="0" rtlCol="0"/>
          <a:lstStyle/>
          <a:p>
            <a:endParaRPr sz="8152" dirty="0"/>
          </a:p>
        </p:txBody>
      </p:sp>
      <p:sp>
        <p:nvSpPr>
          <p:cNvPr id="71" name="object 71"/>
          <p:cNvSpPr txBox="1"/>
          <p:nvPr/>
        </p:nvSpPr>
        <p:spPr>
          <a:xfrm>
            <a:off x="6160688" y="36772515"/>
            <a:ext cx="22309954" cy="4481688"/>
          </a:xfrm>
          <a:prstGeom prst="rect">
            <a:avLst/>
          </a:prstGeom>
          <a:ln w="13600">
            <a:noFill/>
          </a:ln>
        </p:spPr>
        <p:txBody>
          <a:bodyPr vert="horz" wrap="square" lIns="0" tIns="335102" rIns="0" bIns="0" rtlCol="0">
            <a:spAutoFit/>
          </a:bodyPr>
          <a:lstStyle/>
          <a:p>
            <a:pPr marL="1003954" algn="just">
              <a:spcBef>
                <a:spcPts val="2639"/>
              </a:spcBef>
            </a:pPr>
            <a:r>
              <a:rPr lang="en-US" sz="3937" b="1" spc="-74" dirty="0">
                <a:solidFill>
                  <a:schemeClr val="accent2">
                    <a:lumMod val="50000"/>
                  </a:schemeClr>
                </a:solidFill>
                <a:latin typeface="Cambria Math" panose="02040503050406030204" pitchFamily="18" charset="0"/>
                <a:ea typeface="Cambria Math" panose="02040503050406030204" pitchFamily="18" charset="0"/>
                <a:cs typeface="Calibri"/>
              </a:rPr>
              <a:t>Successful control of the protein collapse by varying solvent conditions and crosslinker lengths:</a:t>
            </a:r>
            <a:endParaRPr lang="en-US" sz="3937" dirty="0">
              <a:solidFill>
                <a:schemeClr val="accent2">
                  <a:lumMod val="50000"/>
                </a:schemeClr>
              </a:solidFill>
              <a:latin typeface="Cambria Math" panose="02040503050406030204" pitchFamily="18" charset="0"/>
              <a:ea typeface="Cambria Math" panose="02040503050406030204" pitchFamily="18" charset="0"/>
              <a:cs typeface="Calibri"/>
            </a:endParaRPr>
          </a:p>
          <a:p>
            <a:pPr marL="1117456" indent="-571565" algn="just">
              <a:spcBef>
                <a:spcPts val="1277"/>
              </a:spcBef>
              <a:buFont typeface="Arial MT"/>
              <a:buChar char="•"/>
              <a:tabLst>
                <a:tab pos="1118807" algn="l"/>
              </a:tabLst>
            </a:pPr>
            <a:r>
              <a:rPr lang="en-US" sz="3937" spc="-138" dirty="0">
                <a:solidFill>
                  <a:srgbClr val="585858"/>
                </a:solidFill>
                <a:latin typeface="Cambria Math" panose="02040503050406030204" pitchFamily="18" charset="0"/>
                <a:ea typeface="Cambria Math" panose="02040503050406030204" pitchFamily="18" charset="0"/>
                <a:cs typeface="Calibri"/>
              </a:rPr>
              <a:t>The higher urea concentration leads to larger precursor chain expansion.</a:t>
            </a:r>
            <a:endParaRPr lang="en-US" sz="3937" dirty="0">
              <a:latin typeface="Cambria Math" panose="02040503050406030204" pitchFamily="18" charset="0"/>
              <a:ea typeface="Cambria Math" panose="02040503050406030204" pitchFamily="18" charset="0"/>
              <a:cs typeface="Calibri"/>
            </a:endParaRPr>
          </a:p>
          <a:p>
            <a:pPr marL="1117456" marR="468872" indent="-571565" algn="just">
              <a:lnSpc>
                <a:spcPct val="101600"/>
              </a:lnSpc>
              <a:spcBef>
                <a:spcPts val="1202"/>
              </a:spcBef>
              <a:buFont typeface="Arial MT"/>
              <a:buChar char="•"/>
              <a:tabLst>
                <a:tab pos="1118807" algn="l"/>
                <a:tab pos="11513716" algn="l"/>
              </a:tabLst>
            </a:pPr>
            <a:r>
              <a:rPr lang="en-US" sz="3937" spc="-74" dirty="0">
                <a:solidFill>
                  <a:srgbClr val="585858"/>
                </a:solidFill>
                <a:latin typeface="Cambria Math" panose="02040503050406030204" pitchFamily="18" charset="0"/>
                <a:ea typeface="Cambria Math" panose="02040503050406030204" pitchFamily="18" charset="0"/>
                <a:cs typeface="Calibri"/>
              </a:rPr>
              <a:t>The longer the crosslinker, the easier the loop formation along the chain </a:t>
            </a:r>
            <a:r>
              <a:rPr lang="es-ES" sz="40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a:t>
            </a:r>
            <a:r>
              <a:rPr lang="en-US" sz="3937" spc="-74" dirty="0">
                <a:solidFill>
                  <a:srgbClr val="585858"/>
                </a:solidFill>
                <a:latin typeface="Cambria Math" panose="02040503050406030204" pitchFamily="18" charset="0"/>
                <a:ea typeface="Cambria Math" panose="02040503050406030204" pitchFamily="18" charset="0"/>
                <a:cs typeface="Calibri"/>
              </a:rPr>
              <a:t> better collapse.</a:t>
            </a:r>
            <a:endParaRPr lang="en-US" sz="3937" dirty="0">
              <a:latin typeface="Calibri"/>
              <a:cs typeface="Calibri"/>
            </a:endParaRPr>
          </a:p>
          <a:p>
            <a:pPr marL="545891" marR="468872" algn="just">
              <a:lnSpc>
                <a:spcPct val="101600"/>
              </a:lnSpc>
              <a:spcBef>
                <a:spcPts val="1202"/>
              </a:spcBef>
              <a:tabLst>
                <a:tab pos="1118807" algn="l"/>
                <a:tab pos="11513716" algn="l"/>
              </a:tabLst>
            </a:pPr>
            <a:r>
              <a:rPr lang="es-ES" sz="6600" b="1" spc="-150" dirty="0">
                <a:latin typeface="Cambria Math" panose="02040503050406030204" pitchFamily="18" charset="0"/>
                <a:ea typeface="Cambria Math" panose="02040503050406030204" pitchFamily="18" charset="0"/>
                <a:cs typeface="Calibri"/>
              </a:rPr>
              <a:t>→</a:t>
            </a:r>
            <a:r>
              <a:rPr lang="es-ES" sz="4000" spc="-150" dirty="0">
                <a:latin typeface="Cambria Math" panose="02040503050406030204" pitchFamily="18" charset="0"/>
                <a:ea typeface="Cambria Math" panose="02040503050406030204" pitchFamily="18" charset="0"/>
                <a:cs typeface="Calibri"/>
              </a:rPr>
              <a:t>  </a:t>
            </a:r>
            <a:r>
              <a:rPr lang="en-US" sz="5400" b="1" dirty="0">
                <a:latin typeface="Cambria Math" panose="02040503050406030204" pitchFamily="18" charset="0"/>
                <a:ea typeface="Cambria Math" panose="02040503050406030204" pitchFamily="18" charset="0"/>
                <a:cs typeface="Calibri"/>
              </a:rPr>
              <a:t>Our results show that the precursor chain conformation has an impact on the BSA-SCNP microstructure.</a:t>
            </a:r>
            <a:endParaRPr lang="en-US" sz="4000" b="1" dirty="0">
              <a:latin typeface="Cambria Math" panose="02040503050406030204" pitchFamily="18" charset="0"/>
              <a:ea typeface="Cambria Math" panose="02040503050406030204" pitchFamily="18" charset="0"/>
              <a:cs typeface="Calibri"/>
            </a:endParaRPr>
          </a:p>
        </p:txBody>
      </p:sp>
      <p:sp>
        <p:nvSpPr>
          <p:cNvPr id="72" name="object 72"/>
          <p:cNvSpPr txBox="1"/>
          <p:nvPr/>
        </p:nvSpPr>
        <p:spPr>
          <a:xfrm rot="5400000">
            <a:off x="8534764" y="34238394"/>
            <a:ext cx="756617" cy="4953913"/>
          </a:xfrm>
          <a:prstGeom prst="rect">
            <a:avLst/>
          </a:prstGeom>
          <a:effectLst>
            <a:outerShdw blurRad="50800" dist="38100" dir="5400000" algn="t" rotWithShape="0">
              <a:prstClr val="black">
                <a:alpha val="40000"/>
              </a:prstClr>
            </a:outerShdw>
          </a:effectLst>
        </p:spPr>
        <p:txBody>
          <a:bodyPr vert="vert270" wrap="square" lIns="0" tIns="0" rIns="0" bIns="0" rtlCol="0">
            <a:spAutoFit/>
          </a:bodyPr>
          <a:lstStyle/>
          <a:p>
            <a:pPr marL="27024">
              <a:lnSpc>
                <a:spcPts val="5905"/>
              </a:lnSpc>
            </a:pPr>
            <a:r>
              <a:rPr lang="es-ES" sz="5958" b="1" u="sng" spc="287" dirty="0">
                <a:solidFill>
                  <a:schemeClr val="accent2">
                    <a:lumMod val="50000"/>
                  </a:schemeClr>
                </a:solidFill>
                <a:latin typeface="Cambria Math" panose="02040503050406030204" pitchFamily="18" charset="0"/>
                <a:ea typeface="Cambria Math" panose="02040503050406030204" pitchFamily="18" charset="0"/>
                <a:cs typeface="Calibri"/>
              </a:rPr>
              <a:t>CONCLUSION</a:t>
            </a:r>
            <a:endParaRPr sz="5958" u="sng" dirty="0">
              <a:solidFill>
                <a:schemeClr val="accent2">
                  <a:lumMod val="50000"/>
                </a:schemeClr>
              </a:solidFill>
              <a:latin typeface="Cambria Math" panose="02040503050406030204" pitchFamily="18" charset="0"/>
              <a:ea typeface="Cambria Math" panose="02040503050406030204" pitchFamily="18" charset="0"/>
              <a:cs typeface="Calibri"/>
            </a:endParaRPr>
          </a:p>
        </p:txBody>
      </p:sp>
      <mc:AlternateContent xmlns:mc="http://schemas.openxmlformats.org/markup-compatibility/2006" xmlns:a14="http://schemas.microsoft.com/office/drawing/2010/main">
        <mc:Choice Requires="a14">
          <p:sp>
            <p:nvSpPr>
              <p:cNvPr id="215" name="Rectangle 214">
                <a:extLst>
                  <a:ext uri="{FF2B5EF4-FFF2-40B4-BE49-F238E27FC236}">
                    <a16:creationId xmlns:a16="http://schemas.microsoft.com/office/drawing/2014/main" id="{9795BB9C-63C6-4B9A-83B2-0ADAF3762EDB}"/>
                  </a:ext>
                </a:extLst>
              </p:cNvPr>
              <p:cNvSpPr/>
              <p:nvPr/>
            </p:nvSpPr>
            <p:spPr>
              <a:xfrm>
                <a:off x="719564" y="14499215"/>
                <a:ext cx="17193493" cy="4600042"/>
              </a:xfrm>
              <a:prstGeom prst="rect">
                <a:avLst/>
              </a:prstGeom>
            </p:spPr>
            <p:txBody>
              <a:bodyPr wrap="square">
                <a:spAutoFit/>
              </a:bodyPr>
              <a:lstStyle/>
              <a:p>
                <a:pPr algn="just">
                  <a:spcAft>
                    <a:spcPts val="638"/>
                  </a:spcAft>
                </a:pPr>
                <a:endParaRPr lang="es-ES" sz="2553" kern="1050" dirty="0">
                  <a:latin typeface="Century Schoolbook" panose="02040604050505020304" pitchFamily="18" charset="0"/>
                  <a:ea typeface="Times New Roman" panose="02020603050405020304" pitchFamily="18" charset="0"/>
                  <a:cs typeface="Times" panose="02020603050405020304" pitchFamily="18" charset="0"/>
                </a:endParaRPr>
              </a:p>
              <a:p>
                <a:pPr algn="just">
                  <a:spcAft>
                    <a:spcPts val="638"/>
                  </a:spcAft>
                </a:pPr>
                <a:endParaRPr lang="es-ES" sz="2553" kern="1050" dirty="0">
                  <a:latin typeface="Century Schoolbook" panose="02040604050505020304" pitchFamily="18" charset="0"/>
                  <a:ea typeface="Times New Roman" panose="02020603050405020304" pitchFamily="18" charset="0"/>
                  <a:cs typeface="Times" panose="02020603050405020304" pitchFamily="18" charset="0"/>
                </a:endParaRPr>
              </a:p>
              <a:p>
                <a:endParaRPr lang="es-ES" sz="2553" dirty="0"/>
              </a:p>
              <a:p>
                <a:endParaRPr lang="es-ES" sz="2553" dirty="0"/>
              </a:p>
              <a:p>
                <a:r>
                  <a:rPr lang="es-ES" sz="2553" dirty="0">
                    <a:latin typeface="Cambria Math" panose="02040503050406030204" pitchFamily="18" charset="0"/>
                    <a:ea typeface="Cambria Math" panose="02040503050406030204" pitchFamily="18" charset="0"/>
                  </a:rPr>
                  <a:t>                    </a:t>
                </a:r>
                <a14:m>
                  <m:oMath xmlns:m="http://schemas.openxmlformats.org/officeDocument/2006/math">
                    <m:sSub>
                      <m:sSubPr>
                        <m:ctrlPr>
                          <a:rPr lang="es-ES" sz="2553" i="1" smtClean="0">
                            <a:solidFill>
                              <a:schemeClr val="tx1">
                                <a:lumMod val="65000"/>
                                <a:lumOff val="35000"/>
                              </a:schemeClr>
                            </a:solidFill>
                            <a:latin typeface="Cambria Math" panose="02040503050406030204" pitchFamily="18" charset="0"/>
                            <a:ea typeface="Cambria Math" panose="02040503050406030204" pitchFamily="18" charset="0"/>
                          </a:rPr>
                        </m:ctrlPr>
                      </m:sSubPr>
                      <m:e>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𝑅</m:t>
                        </m:r>
                      </m:e>
                      <m:sub>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𝑔</m:t>
                        </m:r>
                      </m:sub>
                    </m:sSub>
                  </m:oMath>
                </a14:m>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 radius of gyration</a:t>
                </a:r>
              </a:p>
              <a:p>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                    </a:t>
                </a:r>
                <a14:m>
                  <m:oMath xmlns:m="http://schemas.openxmlformats.org/officeDocument/2006/math">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𝜈</m:t>
                    </m:r>
                    <m:r>
                      <a:rPr lang="es-ES" sz="2553">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  scaling exponent</a:t>
                </a:r>
              </a:p>
              <a:p>
                <a:endPar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endParaRPr>
              </a:p>
              <a:p>
                <a:endPar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endParaRPr>
              </a:p>
              <a:p>
                <a:pPr marL="5416389" lvl="1" indent="-972876">
                  <a:buFont typeface="Arial" panose="020B0604020202020204" pitchFamily="34" charset="0"/>
                  <a:buChar char="•"/>
                </a:pPr>
                <a14:m>
                  <m:oMath xmlns:m="http://schemas.openxmlformats.org/officeDocument/2006/math">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𝜈</m:t>
                    </m:r>
                    <m:r>
                      <a:rPr lang="es-ES" sz="2553">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1/3 </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a:t> </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globule.</a:t>
                </a:r>
                <a:endParaRPr lang="en-US" sz="2553" i="1"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endParaRPr>
              </a:p>
              <a:p>
                <a:pPr marL="5416389" lvl="1" indent="-972876">
                  <a:buFont typeface="Arial" panose="020B0604020202020204" pitchFamily="34" charset="0"/>
                  <a:buChar char="•"/>
                </a:pPr>
                <a14:m>
                  <m:oMath xmlns:m="http://schemas.openxmlformats.org/officeDocument/2006/math">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𝜈</m:t>
                    </m:r>
                    <m:r>
                      <a:rPr lang="es-ES" sz="2553">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0.5</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a:t> </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 conformation of a linear polymer chain in θ-conditions.</a:t>
                </a:r>
              </a:p>
              <a:p>
                <a:pPr marL="5416389" lvl="1" indent="-972876">
                  <a:buFont typeface="Arial" panose="020B0604020202020204" pitchFamily="34" charset="0"/>
                  <a:buChar char="•"/>
                </a:pPr>
                <a14:m>
                  <m:oMath xmlns:m="http://schemas.openxmlformats.org/officeDocument/2006/math">
                    <m:r>
                      <a:rPr lang="en-US" sz="2553" i="1">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𝜈</m:t>
                    </m:r>
                    <m:r>
                      <a:rPr lang="es-ES" sz="2553">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0.6 </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a:t></a:t>
                </a:r>
                <a:r>
                  <a:rPr lang="en-US" sz="2553" dirty="0">
                    <a:solidFill>
                      <a:schemeClr val="tx1">
                        <a:lumMod val="65000"/>
                        <a:lumOff val="35000"/>
                      </a:schemeClr>
                    </a:solidFill>
                    <a:latin typeface="Cambria Math" panose="02040503050406030204" pitchFamily="18" charset="0"/>
                    <a:ea typeface="Cambria Math" panose="02040503050406030204" pitchFamily="18" charset="0"/>
                    <a:cs typeface="Times New Roman" panose="02020603050405020304" pitchFamily="18" charset="0"/>
                  </a:rPr>
                  <a:t> swollen chain in a good solvent (self-avoiding-walk conformation).</a:t>
                </a:r>
              </a:p>
            </p:txBody>
          </p:sp>
        </mc:Choice>
        <mc:Fallback xmlns="">
          <p:sp>
            <p:nvSpPr>
              <p:cNvPr id="215" name="Rectangle 214">
                <a:extLst>
                  <a:ext uri="{FF2B5EF4-FFF2-40B4-BE49-F238E27FC236}">
                    <a16:creationId xmlns:a16="http://schemas.microsoft.com/office/drawing/2014/main" id="{9795BB9C-63C6-4B9A-83B2-0ADAF3762EDB}"/>
                  </a:ext>
                </a:extLst>
              </p:cNvPr>
              <p:cNvSpPr>
                <a:spLocks noRot="1" noChangeAspect="1" noMove="1" noResize="1" noEditPoints="1" noAdjustHandles="1" noChangeArrowheads="1" noChangeShapeType="1" noTextEdit="1"/>
              </p:cNvSpPr>
              <p:nvPr/>
            </p:nvSpPr>
            <p:spPr>
              <a:xfrm>
                <a:off x="719564" y="14499215"/>
                <a:ext cx="17193493" cy="4600042"/>
              </a:xfrm>
              <a:prstGeom prst="rect">
                <a:avLst/>
              </a:prstGeom>
              <a:blipFill>
                <a:blip r:embed="rId4"/>
                <a:stretch>
                  <a:fillRect b="-2252"/>
                </a:stretch>
              </a:blipFill>
            </p:spPr>
            <p:txBody>
              <a:bodyPr/>
              <a:lstStyle/>
              <a:p>
                <a:r>
                  <a:rPr lang="en-GB">
                    <a:noFill/>
                  </a:rPr>
                  <a:t> </a:t>
                </a:r>
              </a:p>
            </p:txBody>
          </p:sp>
        </mc:Fallback>
      </mc:AlternateContent>
      <p:sp>
        <p:nvSpPr>
          <p:cNvPr id="255" name="Flowchart: Punched Tape 254">
            <a:extLst>
              <a:ext uri="{FF2B5EF4-FFF2-40B4-BE49-F238E27FC236}">
                <a16:creationId xmlns:a16="http://schemas.microsoft.com/office/drawing/2014/main" id="{2CB87605-CD25-4C5F-A56E-7C23E583901A}"/>
              </a:ext>
            </a:extLst>
          </p:cNvPr>
          <p:cNvSpPr/>
          <p:nvPr/>
        </p:nvSpPr>
        <p:spPr>
          <a:xfrm>
            <a:off x="-4061" y="5010830"/>
            <a:ext cx="14327188" cy="8597481"/>
          </a:xfrm>
          <a:prstGeom prst="flowChartPunchedTape">
            <a:avLst/>
          </a:prstGeom>
          <a:gradFill flip="none" rotWithShape="1">
            <a:gsLst>
              <a:gs pos="0">
                <a:srgbClr val="A26C00">
                  <a:lumMod val="98000"/>
                  <a:lumOff val="2000"/>
                </a:srgbClr>
              </a:gs>
              <a:gs pos="50000">
                <a:srgbClr val="D28C00">
                  <a:shade val="67500"/>
                  <a:satMod val="115000"/>
                  <a:lumMod val="90000"/>
                  <a:lumOff val="10000"/>
                </a:srgbClr>
              </a:gs>
              <a:gs pos="100000">
                <a:srgbClr val="D28C00">
                  <a:shade val="100000"/>
                  <a:satMod val="115000"/>
                  <a:lumMod val="75000"/>
                  <a:lumOff val="25000"/>
                </a:srgbClr>
              </a:gs>
            </a:gsLst>
            <a:lin ang="108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180000" bIns="0" spcCol="0" rtlCol="0" anchor="ctr" anchorCtr="0">
            <a:prstTxWarp prst="textWave2">
              <a:avLst>
                <a:gd name="adj1" fmla="val 4603"/>
                <a:gd name="adj2" fmla="val -207"/>
              </a:avLst>
            </a:prstTxWarp>
            <a:scene3d>
              <a:camera prst="orthographicFront"/>
              <a:lightRig rig="balanced" dir="t">
                <a:rot lat="0" lon="0" rev="0"/>
              </a:lightRig>
            </a:scene3d>
            <a:sp3d extrusionH="57150" contourW="12700" prstMaterial="dkEdge">
              <a:bevelT w="6350" h="12700" prst="relaxedInset"/>
              <a:extrusionClr>
                <a:srgbClr val="004846"/>
              </a:extrusionClr>
              <a:contourClr>
                <a:schemeClr val="tx1"/>
              </a:contourClr>
            </a:sp3d>
          </a:bodyPr>
          <a:lstStyle/>
          <a:p>
            <a:pPr lvl="1"/>
            <a:r>
              <a:rPr lang="en-US" sz="3200" dirty="0">
                <a:solidFill>
                  <a:srgbClr val="004442"/>
                </a:solidFill>
                <a:latin typeface="Cambria Math" panose="02040503050406030204" pitchFamily="18" charset="0"/>
                <a:ea typeface="Cambria Math" panose="02040503050406030204" pitchFamily="18" charset="0"/>
              </a:rPr>
              <a:t>     Single chain nanoparticles (SCNPs) are unimolecular polymer chains folded or collapsed via intra-molecular cross-linking under high dilution, leading to sparse conformations and a topological polydispersity similar </a:t>
            </a:r>
          </a:p>
          <a:p>
            <a:pPr lvl="1"/>
            <a:r>
              <a:rPr lang="en-US" sz="3200" dirty="0">
                <a:solidFill>
                  <a:srgbClr val="004442"/>
                </a:solidFill>
                <a:latin typeface="Cambria Math" panose="02040503050406030204" pitchFamily="18" charset="0"/>
                <a:ea typeface="Cambria Math" panose="02040503050406030204" pitchFamily="18" charset="0"/>
              </a:rPr>
              <a:t>to that of intrinsically disordered proteins (IDPs). </a:t>
            </a:r>
            <a:br>
              <a:rPr lang="en-US" sz="2400" dirty="0">
                <a:solidFill>
                  <a:srgbClr val="004442"/>
                </a:solidFill>
                <a:latin typeface="Cambria Math" panose="02040503050406030204" pitchFamily="18" charset="0"/>
                <a:ea typeface="Cambria Math" panose="02040503050406030204" pitchFamily="18" charset="0"/>
              </a:rPr>
            </a:br>
            <a:r>
              <a:rPr lang="en-US" sz="3200" dirty="0">
                <a:solidFill>
                  <a:srgbClr val="004442"/>
                </a:solidFill>
                <a:latin typeface="Cambria Math" panose="02040503050406030204" pitchFamily="18" charset="0"/>
                <a:ea typeface="Cambria Math" panose="02040503050406030204" pitchFamily="18" charset="0"/>
              </a:rPr>
              <a:t>    To extend SCNPs to polypeptides for biocompatibility purposes, it is important to understand the role of the chain conformation of the </a:t>
            </a:r>
          </a:p>
          <a:p>
            <a:pPr lvl="1"/>
            <a:r>
              <a:rPr lang="en-US" sz="3200" dirty="0">
                <a:solidFill>
                  <a:srgbClr val="004442"/>
                </a:solidFill>
                <a:latin typeface="Cambria Math" panose="02040503050406030204" pitchFamily="18" charset="0"/>
                <a:ea typeface="Cambria Math" panose="02040503050406030204" pitchFamily="18" charset="0"/>
              </a:rPr>
              <a:t>precursor on the resulting SCNP morphology. For this, we have systematically varied the solvent conditions (pH and denaturant concentrations) of BSA solutions as well as the crosslinker (lengths and concentrations) and studied the resulting SCNPs by scattering techniques.  </a:t>
            </a:r>
            <a:endParaRPr lang="es-ES" sz="3200" dirty="0">
              <a:solidFill>
                <a:srgbClr val="004442"/>
              </a:solidFill>
              <a:latin typeface="Cambria Math" panose="02040503050406030204" pitchFamily="18" charset="0"/>
              <a:ea typeface="Cambria Math" panose="02040503050406030204" pitchFamily="18" charset="0"/>
            </a:endParaRPr>
          </a:p>
        </p:txBody>
      </p:sp>
      <p:sp>
        <p:nvSpPr>
          <p:cNvPr id="268" name="object 16">
            <a:extLst>
              <a:ext uri="{FF2B5EF4-FFF2-40B4-BE49-F238E27FC236}">
                <a16:creationId xmlns:a16="http://schemas.microsoft.com/office/drawing/2014/main" id="{6233FA8F-AC11-404C-819E-E41A1E11A409}"/>
              </a:ext>
            </a:extLst>
          </p:cNvPr>
          <p:cNvSpPr txBox="1"/>
          <p:nvPr/>
        </p:nvSpPr>
        <p:spPr>
          <a:xfrm rot="5400000">
            <a:off x="17119495" y="4307449"/>
            <a:ext cx="756617" cy="6147278"/>
          </a:xfrm>
          <a:prstGeom prst="rect">
            <a:avLst/>
          </a:prstGeom>
          <a:effectLst>
            <a:outerShdw blurRad="50800" dist="38100" dir="2700000" algn="tl" rotWithShape="0">
              <a:prstClr val="black">
                <a:alpha val="40000"/>
              </a:prstClr>
            </a:outerShdw>
          </a:effectLst>
        </p:spPr>
        <p:txBody>
          <a:bodyPr vert="vert270" wrap="square" lIns="0" tIns="0" rIns="0" bIns="0" rtlCol="0">
            <a:spAutoFit/>
          </a:bodyPr>
          <a:lstStyle/>
          <a:p>
            <a:pPr marL="27024">
              <a:lnSpc>
                <a:spcPts val="5905"/>
              </a:lnSpc>
            </a:pPr>
            <a:r>
              <a:rPr lang="es-ES" sz="5958" b="1" u="sng" dirty="0">
                <a:solidFill>
                  <a:srgbClr val="D28C00"/>
                </a:solidFill>
                <a:latin typeface="Cambria Math" panose="02040503050406030204" pitchFamily="18" charset="0"/>
                <a:ea typeface="Cambria Math" panose="02040503050406030204" pitchFamily="18" charset="0"/>
                <a:cs typeface="Calibri"/>
              </a:rPr>
              <a:t>METHODOLOGY</a:t>
            </a:r>
            <a:endParaRPr sz="5958" u="sng" dirty="0">
              <a:solidFill>
                <a:srgbClr val="D28C00"/>
              </a:solidFill>
              <a:latin typeface="Cambria Math" panose="02040503050406030204" pitchFamily="18" charset="0"/>
              <a:ea typeface="Cambria Math" panose="02040503050406030204" pitchFamily="18" charset="0"/>
              <a:cs typeface="Calibri"/>
            </a:endParaRPr>
          </a:p>
        </p:txBody>
      </p:sp>
      <p:cxnSp>
        <p:nvCxnSpPr>
          <p:cNvPr id="306" name="Straight Arrow Connector 305">
            <a:extLst>
              <a:ext uri="{FF2B5EF4-FFF2-40B4-BE49-F238E27FC236}">
                <a16:creationId xmlns:a16="http://schemas.microsoft.com/office/drawing/2014/main" id="{50B7D727-AC1D-4AA6-A9D6-94CA68A25AD0}"/>
              </a:ext>
            </a:extLst>
          </p:cNvPr>
          <p:cNvCxnSpPr>
            <a:cxnSpLocks/>
          </p:cNvCxnSpPr>
          <p:nvPr/>
        </p:nvCxnSpPr>
        <p:spPr>
          <a:xfrm>
            <a:off x="23281781" y="9277801"/>
            <a:ext cx="878296" cy="7000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1" name="Straight Arrow Connector 310">
            <a:extLst>
              <a:ext uri="{FF2B5EF4-FFF2-40B4-BE49-F238E27FC236}">
                <a16:creationId xmlns:a16="http://schemas.microsoft.com/office/drawing/2014/main" id="{504D0662-42BC-4D0A-8FEE-18D3B729F5B8}"/>
              </a:ext>
            </a:extLst>
          </p:cNvPr>
          <p:cNvCxnSpPr>
            <a:cxnSpLocks/>
          </p:cNvCxnSpPr>
          <p:nvPr/>
        </p:nvCxnSpPr>
        <p:spPr>
          <a:xfrm flipV="1">
            <a:off x="23282515" y="8738943"/>
            <a:ext cx="924097" cy="5398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99" name="Group 98">
            <a:extLst>
              <a:ext uri="{FF2B5EF4-FFF2-40B4-BE49-F238E27FC236}">
                <a16:creationId xmlns:a16="http://schemas.microsoft.com/office/drawing/2014/main" id="{76F2A97F-F131-437C-AECF-16EDFF1685CF}"/>
              </a:ext>
            </a:extLst>
          </p:cNvPr>
          <p:cNvGrpSpPr/>
          <p:nvPr/>
        </p:nvGrpSpPr>
        <p:grpSpPr>
          <a:xfrm>
            <a:off x="24128021" y="7843054"/>
            <a:ext cx="3626980" cy="1776715"/>
            <a:chOff x="24128021" y="7843054"/>
            <a:chExt cx="3626980" cy="1776715"/>
          </a:xfrm>
        </p:grpSpPr>
        <p:pic>
          <p:nvPicPr>
            <p:cNvPr id="1220" name="Picture 196" descr="Small-Angle Neutron Scattering and Applications in Soft Condensed Matter |  SpringerLink">
              <a:extLst>
                <a:ext uri="{FF2B5EF4-FFF2-40B4-BE49-F238E27FC236}">
                  <a16:creationId xmlns:a16="http://schemas.microsoft.com/office/drawing/2014/main" id="{B0A338B4-173F-4F75-9F42-04CFD7F339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48859" y="7843054"/>
              <a:ext cx="3506142" cy="177671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4128021" y="7915277"/>
              <a:ext cx="1056571" cy="550792"/>
            </a:xfrm>
            <a:prstGeom prst="rect">
              <a:avLst/>
            </a:prstGeom>
            <a:noFill/>
          </p:spPr>
          <p:txBody>
            <a:bodyPr wrap="none" rtlCol="0">
              <a:spAutoFit/>
            </a:bodyPr>
            <a:lstStyle/>
            <a:p>
              <a:r>
                <a:rPr lang="es-ES" sz="2979" dirty="0">
                  <a:latin typeface="Cambria Math" panose="02040503050406030204" pitchFamily="18" charset="0"/>
                  <a:ea typeface="Cambria Math" panose="02040503050406030204" pitchFamily="18" charset="0"/>
                </a:rPr>
                <a:t>SANS</a:t>
              </a:r>
            </a:p>
          </p:txBody>
        </p:sp>
      </p:grpSp>
      <p:grpSp>
        <p:nvGrpSpPr>
          <p:cNvPr id="100" name="Group 99">
            <a:extLst>
              <a:ext uri="{FF2B5EF4-FFF2-40B4-BE49-F238E27FC236}">
                <a16:creationId xmlns:a16="http://schemas.microsoft.com/office/drawing/2014/main" id="{F4E4CBB7-6680-4A3F-92BC-B0CBFE2F53A8}"/>
              </a:ext>
            </a:extLst>
          </p:cNvPr>
          <p:cNvGrpSpPr/>
          <p:nvPr/>
        </p:nvGrpSpPr>
        <p:grpSpPr>
          <a:xfrm>
            <a:off x="24180713" y="9598820"/>
            <a:ext cx="3874288" cy="1869087"/>
            <a:chOff x="24180713" y="9598820"/>
            <a:chExt cx="3874288" cy="1869087"/>
          </a:xfrm>
        </p:grpSpPr>
        <p:pic>
          <p:nvPicPr>
            <p:cNvPr id="1224" name="Picture 200" descr="Molecular mass measurement using static light scattering :: Anton Paar Wiki">
              <a:extLst>
                <a:ext uri="{FF2B5EF4-FFF2-40B4-BE49-F238E27FC236}">
                  <a16:creationId xmlns:a16="http://schemas.microsoft.com/office/drawing/2014/main" id="{6F60EEC0-A8A8-41A8-B32E-C05A79EA5AD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224863" y="9598820"/>
              <a:ext cx="3830138" cy="1227744"/>
            </a:xfrm>
            <a:prstGeom prst="rect">
              <a:avLst/>
            </a:prstGeom>
            <a:noFill/>
            <a:extLst>
              <a:ext uri="{909E8E84-426E-40DD-AFC4-6F175D3DCCD1}">
                <a14:hiddenFill xmlns:a14="http://schemas.microsoft.com/office/drawing/2010/main">
                  <a:solidFill>
                    <a:srgbClr val="FFFFFF"/>
                  </a:solidFill>
                </a14:hiddenFill>
              </a:ext>
            </a:extLst>
          </p:spPr>
        </p:pic>
        <p:sp>
          <p:nvSpPr>
            <p:cNvPr id="76" name="TextBox 75"/>
            <p:cNvSpPr txBox="1"/>
            <p:nvPr/>
          </p:nvSpPr>
          <p:spPr>
            <a:xfrm>
              <a:off x="24180713" y="10917115"/>
              <a:ext cx="1598066" cy="550792"/>
            </a:xfrm>
            <a:prstGeom prst="rect">
              <a:avLst/>
            </a:prstGeom>
            <a:noFill/>
          </p:spPr>
          <p:txBody>
            <a:bodyPr wrap="none" rtlCol="0">
              <a:spAutoFit/>
            </a:bodyPr>
            <a:lstStyle/>
            <a:p>
              <a:r>
                <a:rPr lang="es-ES" sz="2979" dirty="0">
                  <a:latin typeface="Cambria Math" panose="02040503050406030204" pitchFamily="18" charset="0"/>
                  <a:ea typeface="Cambria Math" panose="02040503050406030204" pitchFamily="18" charset="0"/>
                </a:rPr>
                <a:t>DLS/SLS</a:t>
              </a:r>
            </a:p>
          </p:txBody>
        </p:sp>
      </p:grpSp>
      <mc:AlternateContent xmlns:mc="http://schemas.openxmlformats.org/markup-compatibility/2006" xmlns:a14="http://schemas.microsoft.com/office/drawing/2010/main">
        <mc:Choice Requires="a14">
          <p:sp>
            <p:nvSpPr>
              <p:cNvPr id="11" name="TextBox 10"/>
              <p:cNvSpPr txBox="1"/>
              <p:nvPr/>
            </p:nvSpPr>
            <p:spPr>
              <a:xfrm>
                <a:off x="1963170" y="19230689"/>
                <a:ext cx="15777216" cy="1283941"/>
              </a:xfrm>
              <a:prstGeom prst="rect">
                <a:avLst/>
              </a:prstGeom>
              <a:ln>
                <a:solidFill>
                  <a:srgbClr val="9966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1117456" indent="-571565">
                  <a:spcBef>
                    <a:spcPts val="1277"/>
                  </a:spcBef>
                  <a:buFont typeface="Wingdings" panose="05000000000000000000" pitchFamily="2" charset="2"/>
                  <a:buChar char="Ø"/>
                  <a:tabLst>
                    <a:tab pos="1118807" algn="l"/>
                  </a:tabLst>
                </a:pPr>
                <a:r>
                  <a:rPr lang="en-US" sz="3200" dirty="0">
                    <a:solidFill>
                      <a:srgbClr val="996600"/>
                    </a:solidFill>
                    <a:latin typeface="Cambria Math" panose="02040503050406030204" pitchFamily="18" charset="0"/>
                    <a:ea typeface="Cambria Math" panose="02040503050406030204" pitchFamily="18" charset="0"/>
                    <a:cs typeface="Calibri"/>
                  </a:rPr>
                  <a:t>The higher urea concentration leads to larger precursor chain expansion (↑</a:t>
                </a:r>
                <a14:m>
                  <m:oMath xmlns:m="http://schemas.openxmlformats.org/officeDocument/2006/math">
                    <m:sSub>
                      <m:sSubPr>
                        <m:ctrlPr>
                          <a:rPr lang="en-US" sz="3200" i="1">
                            <a:solidFill>
                              <a:srgbClr val="996600"/>
                            </a:solidFill>
                            <a:latin typeface="Cambria Math" panose="02040503050406030204" pitchFamily="18" charset="0"/>
                            <a:ea typeface="Cambria Math" panose="02040503050406030204" pitchFamily="18" charset="0"/>
                            <a:cs typeface="Calibri"/>
                          </a:rPr>
                        </m:ctrlPr>
                      </m:sSubPr>
                      <m:e>
                        <m:r>
                          <a:rPr lang="es-ES" sz="3200" i="1">
                            <a:solidFill>
                              <a:srgbClr val="996600"/>
                            </a:solidFill>
                            <a:latin typeface="Cambria Math" panose="02040503050406030204" pitchFamily="18" charset="0"/>
                            <a:ea typeface="Cambria Math" panose="02040503050406030204" pitchFamily="18" charset="0"/>
                            <a:cs typeface="Calibri"/>
                          </a:rPr>
                          <m:t>𝑅</m:t>
                        </m:r>
                      </m:e>
                      <m:sub>
                        <m:r>
                          <a:rPr lang="es-ES" sz="3200" i="1">
                            <a:solidFill>
                              <a:srgbClr val="996600"/>
                            </a:solidFill>
                            <a:latin typeface="Cambria Math" panose="02040503050406030204" pitchFamily="18" charset="0"/>
                            <a:ea typeface="Cambria Math" panose="02040503050406030204" pitchFamily="18" charset="0"/>
                            <a:cs typeface="Calibri"/>
                          </a:rPr>
                          <m:t>𝑔</m:t>
                        </m:r>
                      </m:sub>
                    </m:sSub>
                  </m:oMath>
                </a14:m>
                <a:r>
                  <a:rPr lang="en-US" sz="3200" dirty="0">
                    <a:solidFill>
                      <a:srgbClr val="996600"/>
                    </a:solidFill>
                    <a:latin typeface="Cambria Math" panose="02040503050406030204" pitchFamily="18" charset="0"/>
                    <a:ea typeface="Cambria Math" panose="02040503050406030204" pitchFamily="18" charset="0"/>
                    <a:cs typeface="Calibri"/>
                  </a:rPr>
                  <a:t>, ↑ </a:t>
                </a:r>
                <a14:m>
                  <m:oMath xmlns:m="http://schemas.openxmlformats.org/officeDocument/2006/math">
                    <m:r>
                      <a:rPr lang="en-US" sz="3200" i="1" dirty="0">
                        <a:solidFill>
                          <a:srgbClr val="996600"/>
                        </a:solidFill>
                        <a:latin typeface="Cambria Math" panose="02040503050406030204" pitchFamily="18" charset="0"/>
                        <a:ea typeface="Cambria Math" panose="02040503050406030204" pitchFamily="18" charset="0"/>
                        <a:cs typeface="Calibri"/>
                      </a:rPr>
                      <m:t>𝜈</m:t>
                    </m:r>
                  </m:oMath>
                </a14:m>
                <a:r>
                  <a:rPr lang="en-US" sz="3200" dirty="0">
                    <a:solidFill>
                      <a:srgbClr val="996600"/>
                    </a:solidFill>
                    <a:latin typeface="Cambria Math" panose="02040503050406030204" pitchFamily="18" charset="0"/>
                    <a:ea typeface="Cambria Math" panose="02040503050406030204" pitchFamily="18" charset="0"/>
                    <a:cs typeface="Calibri"/>
                  </a:rPr>
                  <a:t>).</a:t>
                </a:r>
              </a:p>
              <a:p>
                <a:pPr marL="1117456" indent="-571565">
                  <a:spcBef>
                    <a:spcPts val="1277"/>
                  </a:spcBef>
                  <a:buFont typeface="Wingdings" panose="05000000000000000000" pitchFamily="2" charset="2"/>
                  <a:buChar char="Ø"/>
                  <a:tabLst>
                    <a:tab pos="1118807" algn="l"/>
                  </a:tabLst>
                </a:pPr>
                <a:r>
                  <a:rPr lang="en-US" sz="3200" dirty="0">
                    <a:solidFill>
                      <a:srgbClr val="996600"/>
                    </a:solidFill>
                    <a:latin typeface="Cambria Math" panose="02040503050406030204" pitchFamily="18" charset="0"/>
                    <a:ea typeface="Cambria Math" panose="02040503050406030204" pitchFamily="18" charset="0"/>
                    <a:cs typeface="Calibri"/>
                  </a:rPr>
                  <a:t>pH has only a small effect.</a:t>
                </a:r>
              </a:p>
            </p:txBody>
          </p:sp>
        </mc:Choice>
        <mc:Fallback xmlns="">
          <p:sp>
            <p:nvSpPr>
              <p:cNvPr id="11" name="TextBox 10"/>
              <p:cNvSpPr txBox="1">
                <a:spLocks noRot="1" noChangeAspect="1" noMove="1" noResize="1" noEditPoints="1" noAdjustHandles="1" noChangeArrowheads="1" noChangeShapeType="1" noTextEdit="1"/>
              </p:cNvSpPr>
              <p:nvPr/>
            </p:nvSpPr>
            <p:spPr>
              <a:xfrm>
                <a:off x="1963170" y="19230689"/>
                <a:ext cx="15777216" cy="1283941"/>
              </a:xfrm>
              <a:prstGeom prst="rect">
                <a:avLst/>
              </a:prstGeom>
              <a:blipFill>
                <a:blip r:embed="rId7"/>
                <a:stretch>
                  <a:fillRect t="-5607" r="-116" b="-13551"/>
                </a:stretch>
              </a:blipFill>
              <a:ln>
                <a:solidFill>
                  <a:srgbClr val="996600"/>
                </a:solidFill>
              </a:ln>
            </p:spPr>
            <p:txBody>
              <a:bodyPr/>
              <a:lstStyle/>
              <a:p>
                <a:r>
                  <a:rPr lang="en-GB">
                    <a:noFill/>
                  </a:rPr>
                  <a:t> </a:t>
                </a:r>
              </a:p>
            </p:txBody>
          </p:sp>
        </mc:Fallback>
      </mc:AlternateContent>
      <p:pic>
        <p:nvPicPr>
          <p:cNvPr id="15" name="Picture 14">
            <a:extLst>
              <a:ext uri="{FF2B5EF4-FFF2-40B4-BE49-F238E27FC236}">
                <a16:creationId xmlns:a16="http://schemas.microsoft.com/office/drawing/2014/main" id="{35770D64-0722-423C-B6C4-831A0FB9BC39}"/>
              </a:ext>
            </a:extLst>
          </p:cNvPr>
          <p:cNvPicPr>
            <a:picLocks noChangeAspect="1"/>
          </p:cNvPicPr>
          <p:nvPr/>
        </p:nvPicPr>
        <p:blipFill>
          <a:blip r:embed="rId8"/>
          <a:stretch>
            <a:fillRect/>
          </a:stretch>
        </p:blipFill>
        <p:spPr>
          <a:xfrm flipH="1">
            <a:off x="26615967" y="8638932"/>
            <a:ext cx="133678" cy="84707"/>
          </a:xfrm>
          <a:prstGeom prst="rect">
            <a:avLst/>
          </a:prstGeom>
        </p:spPr>
      </p:pic>
      <p:sp>
        <p:nvSpPr>
          <p:cNvPr id="16" name="TextBox 15">
            <a:extLst>
              <a:ext uri="{FF2B5EF4-FFF2-40B4-BE49-F238E27FC236}">
                <a16:creationId xmlns:a16="http://schemas.microsoft.com/office/drawing/2014/main" id="{FE2EC257-A8B8-4973-B6FA-A4A495811827}"/>
              </a:ext>
            </a:extLst>
          </p:cNvPr>
          <p:cNvSpPr txBox="1"/>
          <p:nvPr/>
        </p:nvSpPr>
        <p:spPr>
          <a:xfrm>
            <a:off x="26513249" y="8581870"/>
            <a:ext cx="247322" cy="184666"/>
          </a:xfrm>
          <a:prstGeom prst="rect">
            <a:avLst/>
          </a:prstGeom>
          <a:noFill/>
        </p:spPr>
        <p:txBody>
          <a:bodyPr wrap="square" rtlCol="0">
            <a:spAutoFit/>
          </a:bodyPr>
          <a:lstStyle/>
          <a:p>
            <a:r>
              <a:rPr lang="el-GR" sz="600" dirty="0"/>
              <a:t>θ</a:t>
            </a:r>
            <a:endParaRPr lang="en-GB" sz="600" dirty="0"/>
          </a:p>
        </p:txBody>
      </p:sp>
      <p:graphicFrame>
        <p:nvGraphicFramePr>
          <p:cNvPr id="21" name="Object 20">
            <a:extLst>
              <a:ext uri="{FF2B5EF4-FFF2-40B4-BE49-F238E27FC236}">
                <a16:creationId xmlns:a16="http://schemas.microsoft.com/office/drawing/2014/main" id="{B69425CB-0493-4462-ACBD-A8B0DF0175CE}"/>
              </a:ext>
            </a:extLst>
          </p:cNvPr>
          <p:cNvGraphicFramePr>
            <a:graphicFrameLocks noChangeAspect="1"/>
          </p:cNvGraphicFramePr>
          <p:nvPr>
            <p:extLst>
              <p:ext uri="{D42A27DB-BD31-4B8C-83A1-F6EECF244321}">
                <p14:modId xmlns:p14="http://schemas.microsoft.com/office/powerpoint/2010/main" val="2308119979"/>
              </p:ext>
            </p:extLst>
          </p:nvPr>
        </p:nvGraphicFramePr>
        <p:xfrm>
          <a:off x="17526062" y="11882096"/>
          <a:ext cx="12593880" cy="8819791"/>
        </p:xfrm>
        <a:graphic>
          <a:graphicData uri="http://schemas.openxmlformats.org/presentationml/2006/ole">
            <mc:AlternateContent xmlns:mc="http://schemas.openxmlformats.org/markup-compatibility/2006">
              <mc:Choice xmlns:v="urn:schemas-microsoft-com:vml" Requires="v">
                <p:oleObj spid="_x0000_s2764" name="Graph" r:id="rId9" imgW="4153680" imgH="2901600" progId="Origin50.Graph">
                  <p:embed/>
                </p:oleObj>
              </mc:Choice>
              <mc:Fallback>
                <p:oleObj name="Graph" r:id="rId9" imgW="4153680" imgH="2901600" progId="Origin50.Graph">
                  <p:embed/>
                  <p:pic>
                    <p:nvPicPr>
                      <p:cNvPr id="0" name=""/>
                      <p:cNvPicPr/>
                      <p:nvPr/>
                    </p:nvPicPr>
                    <p:blipFill>
                      <a:blip r:embed="rId10"/>
                      <a:stretch>
                        <a:fillRect/>
                      </a:stretch>
                    </p:blipFill>
                    <p:spPr>
                      <a:xfrm>
                        <a:off x="17526062" y="11882096"/>
                        <a:ext cx="12593880" cy="8819791"/>
                      </a:xfrm>
                      <a:prstGeom prst="rect">
                        <a:avLst/>
                      </a:prstGeom>
                    </p:spPr>
                  </p:pic>
                </p:oleObj>
              </mc:Fallback>
            </mc:AlternateContent>
          </a:graphicData>
        </a:graphic>
      </p:graphicFrame>
      <p:sp>
        <p:nvSpPr>
          <p:cNvPr id="83" name="object 11">
            <a:extLst>
              <a:ext uri="{FF2B5EF4-FFF2-40B4-BE49-F238E27FC236}">
                <a16:creationId xmlns:a16="http://schemas.microsoft.com/office/drawing/2014/main" id="{03F23C66-0D9D-48DD-8808-062660D6CF4A}"/>
              </a:ext>
            </a:extLst>
          </p:cNvPr>
          <p:cNvSpPr txBox="1"/>
          <p:nvPr/>
        </p:nvSpPr>
        <p:spPr>
          <a:xfrm>
            <a:off x="19643756" y="11971224"/>
            <a:ext cx="9555828" cy="496052"/>
          </a:xfrm>
          <a:prstGeom prst="rect">
            <a:avLst/>
          </a:prstGeom>
        </p:spPr>
        <p:txBody>
          <a:bodyPr vert="horz" wrap="square" lIns="0" tIns="25673" rIns="0" bIns="0" rtlCol="0">
            <a:spAutoFit/>
          </a:bodyPr>
          <a:lstStyle/>
          <a:p>
            <a:pPr marL="25673" marR="2279502" algn="ctr">
              <a:lnSpc>
                <a:spcPct val="102000"/>
              </a:lnSpc>
              <a:spcBef>
                <a:spcPts val="202"/>
              </a:spcBef>
              <a:tabLst>
                <a:tab pos="597238" algn="l"/>
                <a:tab pos="598589" algn="l"/>
              </a:tabLst>
            </a:pPr>
            <a:r>
              <a:rPr lang="es-ES" sz="3200" b="1" u="sng" spc="21" dirty="0" err="1">
                <a:solidFill>
                  <a:srgbClr val="585858"/>
                </a:solidFill>
                <a:latin typeface="Cambria Math" panose="02040503050406030204" pitchFamily="18" charset="0"/>
                <a:ea typeface="Cambria Math" panose="02040503050406030204" pitchFamily="18" charset="0"/>
                <a:cs typeface="Calibri"/>
              </a:rPr>
              <a:t>Structural</a:t>
            </a:r>
            <a:r>
              <a:rPr lang="es-ES" sz="3200" b="1" u="sng" spc="21" dirty="0">
                <a:solidFill>
                  <a:srgbClr val="585858"/>
                </a:solidFill>
                <a:latin typeface="Cambria Math" panose="02040503050406030204" pitchFamily="18" charset="0"/>
                <a:ea typeface="Cambria Math" panose="02040503050406030204" pitchFamily="18" charset="0"/>
                <a:cs typeface="Calibri"/>
              </a:rPr>
              <a:t> control </a:t>
            </a:r>
            <a:r>
              <a:rPr lang="es-ES" sz="3200" b="1" u="sng" spc="21" dirty="0" err="1">
                <a:solidFill>
                  <a:srgbClr val="585858"/>
                </a:solidFill>
                <a:latin typeface="Cambria Math" panose="02040503050406030204" pitchFamily="18" charset="0"/>
                <a:ea typeface="Cambria Math" panose="02040503050406030204" pitchFamily="18" charset="0"/>
                <a:cs typeface="Calibri"/>
              </a:rPr>
              <a:t>by</a:t>
            </a:r>
            <a:r>
              <a:rPr lang="es-ES" sz="3200" b="1" u="sng" spc="21" dirty="0">
                <a:solidFill>
                  <a:srgbClr val="585858"/>
                </a:solidFill>
                <a:latin typeface="Cambria Math" panose="02040503050406030204" pitchFamily="18" charset="0"/>
                <a:ea typeface="Cambria Math" panose="02040503050406030204" pitchFamily="18" charset="0"/>
                <a:cs typeface="Calibri"/>
              </a:rPr>
              <a:t> </a:t>
            </a:r>
            <a:r>
              <a:rPr lang="es-ES" sz="3200" b="1" u="sng" spc="21" dirty="0" err="1">
                <a:solidFill>
                  <a:srgbClr val="585858"/>
                </a:solidFill>
                <a:latin typeface="Cambria Math" panose="02040503050406030204" pitchFamily="18" charset="0"/>
                <a:ea typeface="Cambria Math" panose="02040503050406030204" pitchFamily="18" charset="0"/>
                <a:cs typeface="Calibri"/>
              </a:rPr>
              <a:t>solvent</a:t>
            </a:r>
            <a:r>
              <a:rPr lang="es-ES" sz="3200" b="1" u="sng" spc="21" dirty="0">
                <a:solidFill>
                  <a:srgbClr val="585858"/>
                </a:solidFill>
                <a:latin typeface="Cambria Math" panose="02040503050406030204" pitchFamily="18" charset="0"/>
                <a:ea typeface="Cambria Math" panose="02040503050406030204" pitchFamily="18" charset="0"/>
                <a:cs typeface="Calibri"/>
              </a:rPr>
              <a:t> </a:t>
            </a:r>
            <a:r>
              <a:rPr lang="es-ES" sz="3200" b="1" u="sng" spc="21" dirty="0" err="1">
                <a:solidFill>
                  <a:srgbClr val="585858"/>
                </a:solidFill>
                <a:latin typeface="Cambria Math" panose="02040503050406030204" pitchFamily="18" charset="0"/>
                <a:ea typeface="Cambria Math" panose="02040503050406030204" pitchFamily="18" charset="0"/>
                <a:cs typeface="Calibri"/>
              </a:rPr>
              <a:t>conditions</a:t>
            </a:r>
            <a:endParaRPr lang="es-ES" sz="3200" b="1" u="sng" spc="21" dirty="0">
              <a:solidFill>
                <a:srgbClr val="585858"/>
              </a:solidFill>
              <a:latin typeface="Cambria Math" panose="02040503050406030204" pitchFamily="18" charset="0"/>
              <a:ea typeface="Cambria Math" panose="02040503050406030204" pitchFamily="18" charset="0"/>
              <a:cs typeface="Calibri"/>
            </a:endParaRPr>
          </a:p>
        </p:txBody>
      </p:sp>
      <p:sp>
        <p:nvSpPr>
          <p:cNvPr id="86" name="Rectangle 85">
            <a:extLst>
              <a:ext uri="{FF2B5EF4-FFF2-40B4-BE49-F238E27FC236}">
                <a16:creationId xmlns:a16="http://schemas.microsoft.com/office/drawing/2014/main" id="{7F81D17C-D001-43A8-85C8-3CE58DC550E6}"/>
              </a:ext>
            </a:extLst>
          </p:cNvPr>
          <p:cNvSpPr/>
          <p:nvPr/>
        </p:nvSpPr>
        <p:spPr>
          <a:xfrm>
            <a:off x="17954709" y="11845262"/>
            <a:ext cx="10349396" cy="8561257"/>
          </a:xfrm>
          <a:prstGeom prst="rect">
            <a:avLst/>
          </a:prstGeom>
          <a:noFill/>
          <a:ln>
            <a:solidFill>
              <a:srgbClr val="DAA6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152"/>
          </a:p>
        </p:txBody>
      </p:sp>
      <p:graphicFrame>
        <p:nvGraphicFramePr>
          <p:cNvPr id="31" name="Object 30">
            <a:extLst>
              <a:ext uri="{FF2B5EF4-FFF2-40B4-BE49-F238E27FC236}">
                <a16:creationId xmlns:a16="http://schemas.microsoft.com/office/drawing/2014/main" id="{3B72758E-6F09-47D2-A1C4-0CC8627B0113}"/>
              </a:ext>
            </a:extLst>
          </p:cNvPr>
          <p:cNvGraphicFramePr>
            <a:graphicFrameLocks noChangeAspect="1"/>
          </p:cNvGraphicFramePr>
          <p:nvPr>
            <p:extLst>
              <p:ext uri="{D42A27DB-BD31-4B8C-83A1-F6EECF244321}">
                <p14:modId xmlns:p14="http://schemas.microsoft.com/office/powerpoint/2010/main" val="1715477478"/>
              </p:ext>
            </p:extLst>
          </p:nvPr>
        </p:nvGraphicFramePr>
        <p:xfrm>
          <a:off x="19476514" y="15940606"/>
          <a:ext cx="4871346" cy="3403983"/>
        </p:xfrm>
        <a:graphic>
          <a:graphicData uri="http://schemas.openxmlformats.org/presentationml/2006/ole">
            <mc:AlternateContent xmlns:mc="http://schemas.openxmlformats.org/markup-compatibility/2006">
              <mc:Choice xmlns:v="urn:schemas-microsoft-com:vml" Requires="v">
                <p:oleObj spid="_x0000_s2765" name="Graph" r:id="rId11" imgW="4153680" imgH="2901600" progId="Origin50.Graph">
                  <p:embed/>
                </p:oleObj>
              </mc:Choice>
              <mc:Fallback>
                <p:oleObj name="Graph" r:id="rId11" imgW="4153680" imgH="2901600" progId="Origin50.Graph">
                  <p:embed/>
                  <p:pic>
                    <p:nvPicPr>
                      <p:cNvPr id="0" name=""/>
                      <p:cNvPicPr/>
                      <p:nvPr/>
                    </p:nvPicPr>
                    <p:blipFill>
                      <a:blip r:embed="rId12"/>
                      <a:stretch>
                        <a:fillRect/>
                      </a:stretch>
                    </p:blipFill>
                    <p:spPr>
                      <a:xfrm>
                        <a:off x="19476514" y="15940606"/>
                        <a:ext cx="4871346" cy="3403983"/>
                      </a:xfrm>
                      <a:prstGeom prst="rect">
                        <a:avLst/>
                      </a:prstGeom>
                    </p:spPr>
                  </p:pic>
                </p:oleObj>
              </mc:Fallback>
            </mc:AlternateContent>
          </a:graphicData>
        </a:graphic>
      </p:graphicFrame>
      <p:sp>
        <p:nvSpPr>
          <p:cNvPr id="102" name="TextBox 101">
            <a:extLst>
              <a:ext uri="{FF2B5EF4-FFF2-40B4-BE49-F238E27FC236}">
                <a16:creationId xmlns:a16="http://schemas.microsoft.com/office/drawing/2014/main" id="{4BB90F12-4B8E-40C6-BFEC-851D35B347AF}"/>
              </a:ext>
            </a:extLst>
          </p:cNvPr>
          <p:cNvSpPr txBox="1"/>
          <p:nvPr/>
        </p:nvSpPr>
        <p:spPr>
          <a:xfrm flipH="1">
            <a:off x="18480234" y="15326820"/>
            <a:ext cx="1212181" cy="461665"/>
          </a:xfrm>
          <a:prstGeom prst="rect">
            <a:avLst/>
          </a:prstGeom>
          <a:noFill/>
          <a:ln w="19050">
            <a:solidFill>
              <a:schemeClr val="bg1">
                <a:lumMod val="65000"/>
              </a:schemeClr>
            </a:solidFill>
          </a:ln>
        </p:spPr>
        <p:txBody>
          <a:bodyPr wrap="square" rtlCol="0">
            <a:spAutoFit/>
          </a:bodyPr>
          <a:lstStyle/>
          <a:p>
            <a:pPr algn="ctr"/>
            <a:r>
              <a:rPr lang="es-ES" sz="2400" b="1" dirty="0">
                <a:solidFill>
                  <a:schemeClr val="tx1">
                    <a:lumMod val="65000"/>
                    <a:lumOff val="35000"/>
                  </a:schemeClr>
                </a:solidFill>
                <a:latin typeface="Cambria Math" panose="02040503050406030204" pitchFamily="18" charset="0"/>
                <a:ea typeface="Cambria Math" panose="02040503050406030204" pitchFamily="18" charset="0"/>
              </a:rPr>
              <a:t>pH=7.4</a:t>
            </a:r>
          </a:p>
        </p:txBody>
      </p:sp>
      <p:graphicFrame>
        <p:nvGraphicFramePr>
          <p:cNvPr id="32" name="Object 31">
            <a:extLst>
              <a:ext uri="{FF2B5EF4-FFF2-40B4-BE49-F238E27FC236}">
                <a16:creationId xmlns:a16="http://schemas.microsoft.com/office/drawing/2014/main" id="{D73030C4-3AB8-4A6A-883F-B36A3A2CFC99}"/>
              </a:ext>
            </a:extLst>
          </p:cNvPr>
          <p:cNvGraphicFramePr>
            <a:graphicFrameLocks noChangeAspect="1"/>
          </p:cNvGraphicFramePr>
          <p:nvPr>
            <p:extLst>
              <p:ext uri="{D42A27DB-BD31-4B8C-83A1-F6EECF244321}">
                <p14:modId xmlns:p14="http://schemas.microsoft.com/office/powerpoint/2010/main" val="2082582601"/>
              </p:ext>
            </p:extLst>
          </p:nvPr>
        </p:nvGraphicFramePr>
        <p:xfrm>
          <a:off x="24264132" y="12500038"/>
          <a:ext cx="4363412" cy="3049051"/>
        </p:xfrm>
        <a:graphic>
          <a:graphicData uri="http://schemas.openxmlformats.org/presentationml/2006/ole">
            <mc:AlternateContent xmlns:mc="http://schemas.openxmlformats.org/markup-compatibility/2006">
              <mc:Choice xmlns:v="urn:schemas-microsoft-com:vml" Requires="v">
                <p:oleObj spid="_x0000_s2766" name="Graph" r:id="rId13" imgW="4153680" imgH="2901600" progId="Origin50.Graph">
                  <p:embed/>
                </p:oleObj>
              </mc:Choice>
              <mc:Fallback>
                <p:oleObj name="Graph" r:id="rId13" imgW="4153680" imgH="2901600" progId="Origin50.Graph">
                  <p:embed/>
                  <p:pic>
                    <p:nvPicPr>
                      <p:cNvPr id="0" name=""/>
                      <p:cNvPicPr/>
                      <p:nvPr/>
                    </p:nvPicPr>
                    <p:blipFill>
                      <a:blip r:embed="rId14"/>
                      <a:stretch>
                        <a:fillRect/>
                      </a:stretch>
                    </p:blipFill>
                    <p:spPr>
                      <a:xfrm>
                        <a:off x="24264132" y="12500038"/>
                        <a:ext cx="4363412" cy="3049051"/>
                      </a:xfrm>
                      <a:prstGeom prst="rect">
                        <a:avLst/>
                      </a:prstGeom>
                    </p:spPr>
                  </p:pic>
                </p:oleObj>
              </mc:Fallback>
            </mc:AlternateContent>
          </a:graphicData>
        </a:graphic>
      </p:graphicFrame>
      <p:sp>
        <p:nvSpPr>
          <p:cNvPr id="104" name="object 39">
            <a:extLst>
              <a:ext uri="{FF2B5EF4-FFF2-40B4-BE49-F238E27FC236}">
                <a16:creationId xmlns:a16="http://schemas.microsoft.com/office/drawing/2014/main" id="{7B3EDB47-4B54-44D7-AC5A-050AFC1A1707}"/>
              </a:ext>
            </a:extLst>
          </p:cNvPr>
          <p:cNvSpPr txBox="1"/>
          <p:nvPr/>
        </p:nvSpPr>
        <p:spPr>
          <a:xfrm rot="5400000">
            <a:off x="10545827" y="7800595"/>
            <a:ext cx="756617" cy="10219057"/>
          </a:xfrm>
          <a:prstGeom prst="rect">
            <a:avLst/>
          </a:prstGeom>
          <a:effectLst>
            <a:outerShdw blurRad="50800" dist="38100" dir="5400000" algn="t" rotWithShape="0">
              <a:prstClr val="black">
                <a:alpha val="40000"/>
              </a:prstClr>
            </a:outerShdw>
          </a:effectLst>
        </p:spPr>
        <p:txBody>
          <a:bodyPr vert="vert270" wrap="square" lIns="0" tIns="0" rIns="0" bIns="0" rtlCol="0">
            <a:spAutoFit/>
          </a:bodyPr>
          <a:lstStyle/>
          <a:p>
            <a:pPr marL="1460665">
              <a:lnSpc>
                <a:spcPts val="5905"/>
              </a:lnSpc>
            </a:pPr>
            <a:r>
              <a:rPr lang="es-ES" sz="5958" b="1" u="sng" dirty="0">
                <a:solidFill>
                  <a:srgbClr val="D28C00"/>
                </a:solidFill>
                <a:latin typeface="Cambria Math" panose="02040503050406030204" pitchFamily="18" charset="0"/>
                <a:ea typeface="Cambria Math" panose="02040503050406030204" pitchFamily="18" charset="0"/>
                <a:cs typeface="Calibri"/>
              </a:rPr>
              <a:t>BSA CONFORMATION</a:t>
            </a:r>
            <a:endParaRPr sz="5958" u="sng" dirty="0">
              <a:solidFill>
                <a:srgbClr val="D28C00"/>
              </a:solidFill>
              <a:latin typeface="Cambria Math" panose="02040503050406030204" pitchFamily="18" charset="0"/>
              <a:ea typeface="Cambria Math" panose="02040503050406030204" pitchFamily="18" charset="0"/>
              <a:cs typeface="Calibri"/>
            </a:endParaRPr>
          </a:p>
        </p:txBody>
      </p:sp>
      <p:sp>
        <p:nvSpPr>
          <p:cNvPr id="109" name="object 38">
            <a:extLst>
              <a:ext uri="{FF2B5EF4-FFF2-40B4-BE49-F238E27FC236}">
                <a16:creationId xmlns:a16="http://schemas.microsoft.com/office/drawing/2014/main" id="{06F9D3E4-CBA6-43F7-8A8E-FAD90314A3E3}"/>
              </a:ext>
            </a:extLst>
          </p:cNvPr>
          <p:cNvSpPr txBox="1"/>
          <p:nvPr/>
        </p:nvSpPr>
        <p:spPr>
          <a:xfrm rot="5400000">
            <a:off x="5328038" y="17452651"/>
            <a:ext cx="756617" cy="7411429"/>
          </a:xfrm>
          <a:prstGeom prst="rect">
            <a:avLst/>
          </a:prstGeom>
          <a:effectLst>
            <a:outerShdw blurRad="50800" dist="38100" dir="2700000" algn="tl" rotWithShape="0">
              <a:prstClr val="black">
                <a:alpha val="40000"/>
              </a:prstClr>
            </a:outerShdw>
          </a:effectLst>
        </p:spPr>
        <p:txBody>
          <a:bodyPr vert="vert270" wrap="square" lIns="0" tIns="0" rIns="0" bIns="0" rtlCol="0">
            <a:spAutoFit/>
          </a:bodyPr>
          <a:lstStyle/>
          <a:p>
            <a:pPr marL="27024">
              <a:lnSpc>
                <a:spcPts val="5905"/>
              </a:lnSpc>
            </a:pPr>
            <a:r>
              <a:rPr lang="es-ES" sz="5958" b="1" u="sng" dirty="0">
                <a:solidFill>
                  <a:srgbClr val="993300"/>
                </a:solidFill>
                <a:latin typeface="Cambria Math" panose="02040503050406030204" pitchFamily="18" charset="0"/>
                <a:ea typeface="Cambria Math" panose="02040503050406030204" pitchFamily="18" charset="0"/>
                <a:cs typeface="Calibri"/>
              </a:rPr>
              <a:t>SCNP FORMATION</a:t>
            </a:r>
            <a:endParaRPr sz="5958" u="sng" dirty="0">
              <a:solidFill>
                <a:srgbClr val="993300"/>
              </a:solidFill>
              <a:latin typeface="Cambria Math" panose="02040503050406030204" pitchFamily="18" charset="0"/>
              <a:ea typeface="Cambria Math" panose="02040503050406030204" pitchFamily="18" charset="0"/>
              <a:cs typeface="Calibri"/>
            </a:endParaRPr>
          </a:p>
        </p:txBody>
      </p:sp>
      <p:pic>
        <p:nvPicPr>
          <p:cNvPr id="33" name="Picture 32">
            <a:extLst>
              <a:ext uri="{FF2B5EF4-FFF2-40B4-BE49-F238E27FC236}">
                <a16:creationId xmlns:a16="http://schemas.microsoft.com/office/drawing/2014/main" id="{27AF63E8-EA0F-45C1-88F2-7E8349EB753A}"/>
              </a:ext>
            </a:extLst>
          </p:cNvPr>
          <p:cNvPicPr>
            <a:picLocks noChangeAspect="1"/>
          </p:cNvPicPr>
          <p:nvPr/>
        </p:nvPicPr>
        <p:blipFill>
          <a:blip r:embed="rId15"/>
          <a:stretch>
            <a:fillRect/>
          </a:stretch>
        </p:blipFill>
        <p:spPr>
          <a:xfrm>
            <a:off x="20495667" y="16431675"/>
            <a:ext cx="1372211" cy="1287507"/>
          </a:xfrm>
          <a:prstGeom prst="rect">
            <a:avLst/>
          </a:prstGeom>
        </p:spPr>
      </p:pic>
      <p:pic>
        <p:nvPicPr>
          <p:cNvPr id="111" name="Picture 110">
            <a:extLst>
              <a:ext uri="{FF2B5EF4-FFF2-40B4-BE49-F238E27FC236}">
                <a16:creationId xmlns:a16="http://schemas.microsoft.com/office/drawing/2014/main" id="{C880F4FA-800B-4C18-BA5C-8B30B7AF7B65}"/>
              </a:ext>
            </a:extLst>
          </p:cNvPr>
          <p:cNvPicPr>
            <a:picLocks noChangeAspect="1"/>
          </p:cNvPicPr>
          <p:nvPr/>
        </p:nvPicPr>
        <p:blipFill>
          <a:blip r:embed="rId15"/>
          <a:stretch>
            <a:fillRect/>
          </a:stretch>
        </p:blipFill>
        <p:spPr>
          <a:xfrm>
            <a:off x="19799829" y="16054459"/>
            <a:ext cx="372523" cy="456287"/>
          </a:xfrm>
          <a:prstGeom prst="rect">
            <a:avLst/>
          </a:prstGeom>
        </p:spPr>
      </p:pic>
      <p:graphicFrame>
        <p:nvGraphicFramePr>
          <p:cNvPr id="34" name="Object 33">
            <a:extLst>
              <a:ext uri="{FF2B5EF4-FFF2-40B4-BE49-F238E27FC236}">
                <a16:creationId xmlns:a16="http://schemas.microsoft.com/office/drawing/2014/main" id="{4FF37AEC-6DB7-4373-992E-94BD81BB8B61}"/>
              </a:ext>
            </a:extLst>
          </p:cNvPr>
          <p:cNvGraphicFramePr>
            <a:graphicFrameLocks noChangeAspect="1"/>
          </p:cNvGraphicFramePr>
          <p:nvPr>
            <p:extLst>
              <p:ext uri="{D42A27DB-BD31-4B8C-83A1-F6EECF244321}">
                <p14:modId xmlns:p14="http://schemas.microsoft.com/office/powerpoint/2010/main" val="1127906393"/>
              </p:ext>
            </p:extLst>
          </p:nvPr>
        </p:nvGraphicFramePr>
        <p:xfrm>
          <a:off x="16487881" y="20738668"/>
          <a:ext cx="9729493" cy="6798743"/>
        </p:xfrm>
        <a:graphic>
          <a:graphicData uri="http://schemas.openxmlformats.org/presentationml/2006/ole">
            <mc:AlternateContent xmlns:mc="http://schemas.openxmlformats.org/markup-compatibility/2006">
              <mc:Choice xmlns:v="urn:schemas-microsoft-com:vml" Requires="v">
                <p:oleObj spid="_x0000_s2767" name="Graph" r:id="rId16" imgW="4153680" imgH="2901600" progId="Origin50.Graph">
                  <p:embed/>
                </p:oleObj>
              </mc:Choice>
              <mc:Fallback>
                <p:oleObj name="Graph" r:id="rId16" imgW="4153680" imgH="2901600" progId="Origin50.Graph">
                  <p:embed/>
                  <p:pic>
                    <p:nvPicPr>
                      <p:cNvPr id="0" name=""/>
                      <p:cNvPicPr/>
                      <p:nvPr/>
                    </p:nvPicPr>
                    <p:blipFill>
                      <a:blip r:embed="rId17"/>
                      <a:stretch>
                        <a:fillRect/>
                      </a:stretch>
                    </p:blipFill>
                    <p:spPr>
                      <a:xfrm>
                        <a:off x="16487881" y="20738668"/>
                        <a:ext cx="9729493" cy="6798743"/>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6D1183D7-335A-48F2-89E8-A3A652123A5B}"/>
              </a:ext>
            </a:extLst>
          </p:cNvPr>
          <p:cNvGraphicFramePr>
            <a:graphicFrameLocks noChangeAspect="1"/>
          </p:cNvGraphicFramePr>
          <p:nvPr>
            <p:extLst>
              <p:ext uri="{D42A27DB-BD31-4B8C-83A1-F6EECF244321}">
                <p14:modId xmlns:p14="http://schemas.microsoft.com/office/powerpoint/2010/main" val="3499826601"/>
              </p:ext>
            </p:extLst>
          </p:nvPr>
        </p:nvGraphicFramePr>
        <p:xfrm>
          <a:off x="24176255" y="20966063"/>
          <a:ext cx="4769175" cy="3332589"/>
        </p:xfrm>
        <a:graphic>
          <a:graphicData uri="http://schemas.openxmlformats.org/presentationml/2006/ole">
            <mc:AlternateContent xmlns:mc="http://schemas.openxmlformats.org/markup-compatibility/2006">
              <mc:Choice xmlns:v="urn:schemas-microsoft-com:vml" Requires="v">
                <p:oleObj spid="_x0000_s2768" name="Graph" r:id="rId18" imgW="4153680" imgH="2901600" progId="Origin50.Graph">
                  <p:embed/>
                </p:oleObj>
              </mc:Choice>
              <mc:Fallback>
                <p:oleObj name="Graph" r:id="rId18" imgW="4153680" imgH="2901600" progId="Origin50.Graph">
                  <p:embed/>
                  <p:pic>
                    <p:nvPicPr>
                      <p:cNvPr id="0" name=""/>
                      <p:cNvPicPr/>
                      <p:nvPr/>
                    </p:nvPicPr>
                    <p:blipFill>
                      <a:blip r:embed="rId19"/>
                      <a:stretch>
                        <a:fillRect/>
                      </a:stretch>
                    </p:blipFill>
                    <p:spPr>
                      <a:xfrm>
                        <a:off x="24176255" y="20966063"/>
                        <a:ext cx="4769175" cy="3332589"/>
                      </a:xfrm>
                      <a:prstGeom prst="rect">
                        <a:avLst/>
                      </a:prstGeom>
                    </p:spPr>
                  </p:pic>
                </p:oleObj>
              </mc:Fallback>
            </mc:AlternateContent>
          </a:graphicData>
        </a:graphic>
      </p:graphicFrame>
      <mc:AlternateContent xmlns:mc="http://schemas.openxmlformats.org/markup-compatibility/2006">
        <mc:Choice xmlns:a14="http://schemas.microsoft.com/office/drawing/2010/main" Requires="a14">
          <p:sp>
            <p:nvSpPr>
              <p:cNvPr id="117" name="TextBox 116">
                <a:extLst>
                  <a:ext uri="{FF2B5EF4-FFF2-40B4-BE49-F238E27FC236}">
                    <a16:creationId xmlns:a16="http://schemas.microsoft.com/office/drawing/2014/main" id="{76F61024-FD01-4B27-B342-54A6BD8A3020}"/>
                  </a:ext>
                </a:extLst>
              </p:cNvPr>
              <p:cNvSpPr txBox="1"/>
              <p:nvPr/>
            </p:nvSpPr>
            <p:spPr>
              <a:xfrm>
                <a:off x="17865561" y="27290505"/>
                <a:ext cx="10189440" cy="1776384"/>
              </a:xfrm>
              <a:prstGeom prst="rect">
                <a:avLst/>
              </a:prstGeom>
              <a:ln>
                <a:solidFill>
                  <a:schemeClr val="tx1">
                    <a:lumMod val="50000"/>
                    <a:lumOff val="5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1117456" indent="-571565">
                  <a:spcBef>
                    <a:spcPts val="1277"/>
                  </a:spcBef>
                  <a:buFont typeface="Wingdings" panose="05000000000000000000" pitchFamily="2" charset="2"/>
                  <a:buChar char="Ø"/>
                  <a:tabLst>
                    <a:tab pos="1118807" algn="l"/>
                  </a:tabLst>
                </a:pPr>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Greater chain collapse (↓</a:t>
                </a:r>
                <a14:m>
                  <m:oMath xmlns:m="http://schemas.openxmlformats.org/officeDocument/2006/math">
                    <m:sSub>
                      <m:sSubPr>
                        <m:ctrlPr>
                          <a:rPr lang="en-US" sz="3200" i="1" spc="-150">
                            <a:solidFill>
                              <a:schemeClr val="tx1">
                                <a:lumMod val="65000"/>
                                <a:lumOff val="35000"/>
                              </a:schemeClr>
                            </a:solidFill>
                            <a:latin typeface="Cambria Math" panose="02040503050406030204" pitchFamily="18" charset="0"/>
                            <a:ea typeface="Cambria Math" panose="02040503050406030204" pitchFamily="18" charset="0"/>
                            <a:cs typeface="Calibri"/>
                          </a:rPr>
                        </m:ctrlPr>
                      </m:sSubPr>
                      <m:e>
                        <m:r>
                          <a:rPr lang="es-ES" sz="3200" i="1" spc="-150">
                            <a:solidFill>
                              <a:schemeClr val="tx1">
                                <a:lumMod val="65000"/>
                                <a:lumOff val="35000"/>
                              </a:schemeClr>
                            </a:solidFill>
                            <a:latin typeface="Cambria Math" panose="02040503050406030204" pitchFamily="18" charset="0"/>
                            <a:ea typeface="Cambria Math" panose="02040503050406030204" pitchFamily="18" charset="0"/>
                            <a:cs typeface="Calibri"/>
                          </a:rPr>
                          <m:t>𝑅</m:t>
                        </m:r>
                      </m:e>
                      <m:sub>
                        <m:r>
                          <a:rPr lang="es-ES" sz="3200" i="1" spc="-150">
                            <a:solidFill>
                              <a:schemeClr val="tx1">
                                <a:lumMod val="65000"/>
                                <a:lumOff val="35000"/>
                              </a:schemeClr>
                            </a:solidFill>
                            <a:latin typeface="Cambria Math" panose="02040503050406030204" pitchFamily="18" charset="0"/>
                            <a:ea typeface="Cambria Math" panose="02040503050406030204" pitchFamily="18" charset="0"/>
                            <a:cs typeface="Calibri"/>
                          </a:rPr>
                          <m:t>𝑔</m:t>
                        </m:r>
                      </m:sub>
                    </m:sSub>
                  </m:oMath>
                </a14:m>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14:m>
                  <m:oMath xmlns:m="http://schemas.openxmlformats.org/officeDocument/2006/math">
                    <m:r>
                      <a:rPr lang="en-US" sz="3200" i="1" spc="-150" dirty="0">
                        <a:solidFill>
                          <a:schemeClr val="tx1">
                            <a:lumMod val="65000"/>
                            <a:lumOff val="35000"/>
                          </a:schemeClr>
                        </a:solidFill>
                        <a:latin typeface="Cambria Math" panose="02040503050406030204" pitchFamily="18" charset="0"/>
                        <a:ea typeface="Cambria Math" panose="02040503050406030204" pitchFamily="18" charset="0"/>
                        <a:cs typeface="Calibri"/>
                      </a:rPr>
                      <m:t>𝜈</m:t>
                    </m:r>
                  </m:oMath>
                </a14:m>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with the addition of crosslinker for higher urea concentrations.</a:t>
                </a:r>
              </a:p>
              <a:p>
                <a:pPr marL="1117456" indent="-571565">
                  <a:spcBef>
                    <a:spcPts val="1277"/>
                  </a:spcBef>
                  <a:buFont typeface="Wingdings" panose="05000000000000000000" pitchFamily="2" charset="2"/>
                  <a:buChar char="Ø"/>
                  <a:tabLst>
                    <a:tab pos="1118807" algn="l"/>
                  </a:tabLst>
                </a:pPr>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No significant effect of </a:t>
                </a:r>
                <a:r>
                  <a:rPr lang="en-U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pH.</a:t>
                </a:r>
                <a:endPar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mc:Choice>
        <mc:Fallback>
          <p:sp>
            <p:nvSpPr>
              <p:cNvPr id="117" name="TextBox 116">
                <a:extLst>
                  <a:ext uri="{FF2B5EF4-FFF2-40B4-BE49-F238E27FC236}">
                    <a16:creationId xmlns:a16="http://schemas.microsoft.com/office/drawing/2014/main" id="{76F61024-FD01-4B27-B342-54A6BD8A3020}"/>
                  </a:ext>
                </a:extLst>
              </p:cNvPr>
              <p:cNvSpPr txBox="1">
                <a:spLocks noRot="1" noChangeAspect="1" noMove="1" noResize="1" noEditPoints="1" noAdjustHandles="1" noChangeArrowheads="1" noChangeShapeType="1" noTextEdit="1"/>
              </p:cNvSpPr>
              <p:nvPr/>
            </p:nvSpPr>
            <p:spPr>
              <a:xfrm>
                <a:off x="17865561" y="27290505"/>
                <a:ext cx="10189440" cy="1776384"/>
              </a:xfrm>
              <a:prstGeom prst="rect">
                <a:avLst/>
              </a:prstGeom>
              <a:blipFill>
                <a:blip r:embed="rId20"/>
                <a:stretch>
                  <a:fillRect t="-4068" b="-9492"/>
                </a:stretch>
              </a:blipFill>
              <a:ln>
                <a:solidFill>
                  <a:schemeClr val="tx1">
                    <a:lumMod val="50000"/>
                    <a:lumOff val="50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5" name="Rectangle 134">
                <a:extLst>
                  <a:ext uri="{FF2B5EF4-FFF2-40B4-BE49-F238E27FC236}">
                    <a16:creationId xmlns:a16="http://schemas.microsoft.com/office/drawing/2014/main" id="{F0831501-63AA-4DAB-9109-4775CC71EFFB}"/>
                  </a:ext>
                </a:extLst>
              </p:cNvPr>
              <p:cNvSpPr/>
              <p:nvPr/>
            </p:nvSpPr>
            <p:spPr>
              <a:xfrm rot="16200000">
                <a:off x="24361440" y="22323161"/>
                <a:ext cx="370672"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Times New Roman" panose="02020603050405020304" pitchFamily="18" charset="0"/>
                          <a:cs typeface="Times New Roman" panose="02020603050405020304" pitchFamily="18" charset="0"/>
                        </a:rPr>
                        <m:t>𝜈</m:t>
                      </m:r>
                    </m:oMath>
                  </m:oMathPara>
                </a14:m>
                <a:endParaRPr lang="en-GB" sz="2400" dirty="0"/>
              </a:p>
            </p:txBody>
          </p:sp>
        </mc:Choice>
        <mc:Fallback xmlns="">
          <p:sp>
            <p:nvSpPr>
              <p:cNvPr id="135" name="Rectangle 134">
                <a:extLst>
                  <a:ext uri="{FF2B5EF4-FFF2-40B4-BE49-F238E27FC236}">
                    <a16:creationId xmlns:a16="http://schemas.microsoft.com/office/drawing/2014/main" id="{F0831501-63AA-4DAB-9109-4775CC71EFFB}"/>
                  </a:ext>
                </a:extLst>
              </p:cNvPr>
              <p:cNvSpPr>
                <a:spLocks noRot="1" noChangeAspect="1" noMove="1" noResize="1" noEditPoints="1" noAdjustHandles="1" noChangeArrowheads="1" noChangeShapeType="1" noTextEdit="1"/>
              </p:cNvSpPr>
              <p:nvPr/>
            </p:nvSpPr>
            <p:spPr>
              <a:xfrm rot="16200000">
                <a:off x="24361440" y="22323161"/>
                <a:ext cx="370672" cy="461665"/>
              </a:xfrm>
              <a:prstGeom prst="rect">
                <a:avLst/>
              </a:prstGeom>
              <a:blipFill>
                <a:blip r:embed="rId21"/>
                <a:stretch>
                  <a:fillRect/>
                </a:stretch>
              </a:blipFill>
            </p:spPr>
            <p:txBody>
              <a:bodyPr/>
              <a:lstStyle/>
              <a:p>
                <a:r>
                  <a:rPr lang="en-GB">
                    <a:noFill/>
                  </a:rPr>
                  <a:t> </a:t>
                </a:r>
              </a:p>
            </p:txBody>
          </p:sp>
        </mc:Fallback>
      </mc:AlternateContent>
      <p:pic>
        <p:nvPicPr>
          <p:cNvPr id="54" name="Picture 53">
            <a:extLst>
              <a:ext uri="{FF2B5EF4-FFF2-40B4-BE49-F238E27FC236}">
                <a16:creationId xmlns:a16="http://schemas.microsoft.com/office/drawing/2014/main" id="{4E639A03-AD80-4EB2-818C-86D05EEA46CA}"/>
              </a:ext>
            </a:extLst>
          </p:cNvPr>
          <p:cNvPicPr>
            <a:picLocks noChangeAspect="1"/>
          </p:cNvPicPr>
          <p:nvPr/>
        </p:nvPicPr>
        <p:blipFill>
          <a:blip r:embed="rId22"/>
          <a:stretch>
            <a:fillRect/>
          </a:stretch>
        </p:blipFill>
        <p:spPr>
          <a:xfrm>
            <a:off x="24279196" y="13303594"/>
            <a:ext cx="338433" cy="857250"/>
          </a:xfrm>
          <a:prstGeom prst="rect">
            <a:avLst/>
          </a:prstGeom>
        </p:spPr>
      </p:pic>
      <mc:AlternateContent xmlns:mc="http://schemas.openxmlformats.org/markup-compatibility/2006" xmlns:a14="http://schemas.microsoft.com/office/drawing/2010/main">
        <mc:Choice Requires="a14">
          <p:sp>
            <p:nvSpPr>
              <p:cNvPr id="138" name="Rectangle 137">
                <a:extLst>
                  <a:ext uri="{FF2B5EF4-FFF2-40B4-BE49-F238E27FC236}">
                    <a16:creationId xmlns:a16="http://schemas.microsoft.com/office/drawing/2014/main" id="{5C090407-6347-4EA1-A23C-CE82113F7508}"/>
                  </a:ext>
                </a:extLst>
              </p:cNvPr>
              <p:cNvSpPr/>
              <p:nvPr/>
            </p:nvSpPr>
            <p:spPr>
              <a:xfrm rot="16200000">
                <a:off x="24414874" y="13707409"/>
                <a:ext cx="321370"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ea typeface="Times New Roman" panose="02020603050405020304" pitchFamily="18" charset="0"/>
                          <a:cs typeface="Times New Roman" panose="02020603050405020304" pitchFamily="18" charset="0"/>
                        </a:rPr>
                        <m:t>𝜈</m:t>
                      </m:r>
                    </m:oMath>
                  </m:oMathPara>
                </a14:m>
                <a:endParaRPr lang="en-GB" sz="1400" dirty="0"/>
              </a:p>
            </p:txBody>
          </p:sp>
        </mc:Choice>
        <mc:Fallback xmlns="">
          <p:sp>
            <p:nvSpPr>
              <p:cNvPr id="138" name="Rectangle 137">
                <a:extLst>
                  <a:ext uri="{FF2B5EF4-FFF2-40B4-BE49-F238E27FC236}">
                    <a16:creationId xmlns:a16="http://schemas.microsoft.com/office/drawing/2014/main" id="{5C090407-6347-4EA1-A23C-CE82113F7508}"/>
                  </a:ext>
                </a:extLst>
              </p:cNvPr>
              <p:cNvSpPr>
                <a:spLocks noRot="1" noChangeAspect="1" noMove="1" noResize="1" noEditPoints="1" noAdjustHandles="1" noChangeArrowheads="1" noChangeShapeType="1" noTextEdit="1"/>
              </p:cNvSpPr>
              <p:nvPr/>
            </p:nvSpPr>
            <p:spPr>
              <a:xfrm rot="16200000">
                <a:off x="24414874" y="13707409"/>
                <a:ext cx="321370" cy="307777"/>
              </a:xfrm>
              <a:prstGeom prst="rect">
                <a:avLst/>
              </a:prstGeom>
              <a:blipFill>
                <a:blip r:embed="rId23"/>
                <a:stretch>
                  <a:fillRect/>
                </a:stretch>
              </a:blipFill>
            </p:spPr>
            <p:txBody>
              <a:bodyPr/>
              <a:lstStyle/>
              <a:p>
                <a:r>
                  <a:rPr lang="en-GB">
                    <a:noFill/>
                  </a:rPr>
                  <a:t> </a:t>
                </a:r>
              </a:p>
            </p:txBody>
          </p:sp>
        </mc:Fallback>
      </mc:AlternateContent>
      <p:graphicFrame>
        <p:nvGraphicFramePr>
          <p:cNvPr id="41" name="Object 40">
            <a:extLst>
              <a:ext uri="{FF2B5EF4-FFF2-40B4-BE49-F238E27FC236}">
                <a16:creationId xmlns:a16="http://schemas.microsoft.com/office/drawing/2014/main" id="{B1D98CD0-2FBD-4353-BF7D-E1A17B46B338}"/>
              </a:ext>
            </a:extLst>
          </p:cNvPr>
          <p:cNvGraphicFramePr>
            <a:graphicFrameLocks noChangeAspect="1"/>
          </p:cNvGraphicFramePr>
          <p:nvPr>
            <p:extLst>
              <p:ext uri="{D42A27DB-BD31-4B8C-83A1-F6EECF244321}">
                <p14:modId xmlns:p14="http://schemas.microsoft.com/office/powerpoint/2010/main" val="2376977162"/>
              </p:ext>
            </p:extLst>
          </p:nvPr>
        </p:nvGraphicFramePr>
        <p:xfrm>
          <a:off x="24190297" y="23619746"/>
          <a:ext cx="4792807" cy="3349102"/>
        </p:xfrm>
        <a:graphic>
          <a:graphicData uri="http://schemas.openxmlformats.org/presentationml/2006/ole">
            <mc:AlternateContent xmlns:mc="http://schemas.openxmlformats.org/markup-compatibility/2006">
              <mc:Choice xmlns:v="urn:schemas-microsoft-com:vml" Requires="v">
                <p:oleObj spid="_x0000_s2769" name="Graph" r:id="rId24" imgW="4153680" imgH="2901600" progId="Origin50.Graph">
                  <p:embed/>
                </p:oleObj>
              </mc:Choice>
              <mc:Fallback>
                <p:oleObj name="Graph" r:id="rId24" imgW="4153680" imgH="2901600" progId="Origin50.Graph">
                  <p:embed/>
                  <p:pic>
                    <p:nvPicPr>
                      <p:cNvPr id="0" name=""/>
                      <p:cNvPicPr/>
                      <p:nvPr/>
                    </p:nvPicPr>
                    <p:blipFill>
                      <a:blip r:embed="rId25"/>
                      <a:stretch>
                        <a:fillRect/>
                      </a:stretch>
                    </p:blipFill>
                    <p:spPr>
                      <a:xfrm>
                        <a:off x="24190297" y="23619746"/>
                        <a:ext cx="4792807" cy="3349102"/>
                      </a:xfrm>
                      <a:prstGeom prst="rect">
                        <a:avLst/>
                      </a:prstGeom>
                    </p:spPr>
                  </p:pic>
                </p:oleObj>
              </mc:Fallback>
            </mc:AlternateContent>
          </a:graphicData>
        </a:graphic>
      </p:graphicFrame>
      <p:sp>
        <p:nvSpPr>
          <p:cNvPr id="110" name="Rectangle 109">
            <a:extLst>
              <a:ext uri="{FF2B5EF4-FFF2-40B4-BE49-F238E27FC236}">
                <a16:creationId xmlns:a16="http://schemas.microsoft.com/office/drawing/2014/main" id="{67A92EF1-4109-46C8-A328-72D3F32F1DE9}"/>
              </a:ext>
            </a:extLst>
          </p:cNvPr>
          <p:cNvSpPr/>
          <p:nvPr/>
        </p:nvSpPr>
        <p:spPr>
          <a:xfrm>
            <a:off x="16984362" y="4717453"/>
            <a:ext cx="11811967" cy="1815882"/>
          </a:xfrm>
          <a:prstGeom prst="rect">
            <a:avLst/>
          </a:prstGeom>
        </p:spPr>
        <p:txBody>
          <a:bodyPr wrap="square">
            <a:spAutoFit/>
          </a:bodyPr>
          <a:lstStyle/>
          <a:p>
            <a:pPr algn="ctr">
              <a:spcBef>
                <a:spcPts val="3000"/>
              </a:spcBef>
            </a:pPr>
            <a:r>
              <a:rPr lang="en-US" sz="2800" b="1" baseline="30000" dirty="0">
                <a:solidFill>
                  <a:srgbClr val="C87700"/>
                </a:solidFill>
                <a:latin typeface="Cambria" panose="02040503050406030204" pitchFamily="18" charset="0"/>
                <a:ea typeface="Cambria" panose="02040503050406030204" pitchFamily="18" charset="0"/>
                <a:cs typeface="Arial" panose="020B0604020202020204" pitchFamily="34" charset="0"/>
              </a:rPr>
              <a:t>1</a:t>
            </a:r>
            <a:r>
              <a:rPr lang="en-US" sz="2800" baseline="30000" dirty="0">
                <a:solidFill>
                  <a:srgbClr val="C87700"/>
                </a:solidFill>
                <a:latin typeface="Cambria" panose="02040503050406030204" pitchFamily="18" charset="0"/>
                <a:ea typeface="Cambria" panose="02040503050406030204" pitchFamily="18" charset="0"/>
                <a:cs typeface="Arial" panose="020B0604020202020204" pitchFamily="34" charset="0"/>
              </a:rPr>
              <a:t> </a:t>
            </a:r>
            <a:r>
              <a:rPr lang="en-US" sz="2800" dirty="0">
                <a:solidFill>
                  <a:srgbClr val="C87700"/>
                </a:solidFill>
                <a:latin typeface="Cambria" panose="02040503050406030204" pitchFamily="18" charset="0"/>
                <a:ea typeface="Cambria" panose="02040503050406030204" pitchFamily="18" charset="0"/>
                <a:cs typeface="Arial" panose="020B0604020202020204" pitchFamily="34" charset="0"/>
              </a:rPr>
              <a:t>Materials Physics Center (CSIC–UPV/EHU) San Sebastián, Spain.</a:t>
            </a:r>
          </a:p>
          <a:p>
            <a:pPr algn="ctr"/>
            <a:r>
              <a:rPr lang="en-US" sz="2800" b="1" baseline="30000" dirty="0">
                <a:solidFill>
                  <a:srgbClr val="C87700"/>
                </a:solidFill>
                <a:latin typeface="Cambria" panose="02040503050406030204" pitchFamily="18" charset="0"/>
                <a:ea typeface="Cambria" panose="02040503050406030204" pitchFamily="18" charset="0"/>
                <a:cs typeface="Arial" panose="020B0604020202020204" pitchFamily="34" charset="0"/>
              </a:rPr>
              <a:t>2 </a:t>
            </a:r>
            <a:r>
              <a:rPr lang="en-US" sz="2800" dirty="0">
                <a:solidFill>
                  <a:srgbClr val="C87700"/>
                </a:solidFill>
                <a:latin typeface="Cambria" panose="02040503050406030204" pitchFamily="18" charset="0"/>
                <a:ea typeface="Cambria" panose="02040503050406030204" pitchFamily="18" charset="0"/>
                <a:cs typeface="Arial" panose="020B0604020202020204" pitchFamily="34" charset="0"/>
              </a:rPr>
              <a:t>ISIS Neutron and Muon source, Rutherford Appleton Laboratory, England.</a:t>
            </a:r>
          </a:p>
          <a:p>
            <a:pPr algn="ctr"/>
            <a:r>
              <a:rPr lang="en-US" sz="2800" b="1" baseline="30000" dirty="0">
                <a:solidFill>
                  <a:srgbClr val="C87700"/>
                </a:solidFill>
                <a:latin typeface="Cambria" panose="02040503050406030204" pitchFamily="18" charset="0"/>
                <a:ea typeface="Cambria" panose="02040503050406030204" pitchFamily="18" charset="0"/>
                <a:cs typeface="Arial" panose="020B0604020202020204" pitchFamily="34" charset="0"/>
              </a:rPr>
              <a:t>3</a:t>
            </a:r>
            <a:r>
              <a:rPr lang="en-US" sz="2800" dirty="0">
                <a:solidFill>
                  <a:srgbClr val="C87700"/>
                </a:solidFill>
                <a:latin typeface="Cambria" panose="02040503050406030204" pitchFamily="18" charset="0"/>
                <a:ea typeface="Cambria" panose="02040503050406030204" pitchFamily="18" charset="0"/>
                <a:cs typeface="Arial" panose="020B0604020202020204" pitchFamily="34" charset="0"/>
              </a:rPr>
              <a:t> </a:t>
            </a:r>
            <a:r>
              <a:rPr lang="en-US" sz="2800" dirty="0" err="1">
                <a:solidFill>
                  <a:srgbClr val="C87700"/>
                </a:solidFill>
                <a:latin typeface="Cambria" panose="02040503050406030204" pitchFamily="18" charset="0"/>
                <a:ea typeface="Cambria" panose="02040503050406030204" pitchFamily="18" charset="0"/>
                <a:cs typeface="Arial" panose="020B0604020202020204" pitchFamily="34" charset="0"/>
              </a:rPr>
              <a:t>Donostia</a:t>
            </a:r>
            <a:r>
              <a:rPr lang="en-US" sz="2800" dirty="0">
                <a:solidFill>
                  <a:srgbClr val="C87700"/>
                </a:solidFill>
                <a:latin typeface="Cambria" panose="02040503050406030204" pitchFamily="18" charset="0"/>
                <a:ea typeface="Cambria" panose="02040503050406030204" pitchFamily="18" charset="0"/>
                <a:cs typeface="Arial" panose="020B0604020202020204" pitchFamily="34" charset="0"/>
              </a:rPr>
              <a:t> International Physics Center, San Sebastián, Spain.</a:t>
            </a:r>
            <a:endParaRPr lang="en-US" sz="2800" b="1" baseline="30000" dirty="0">
              <a:solidFill>
                <a:srgbClr val="C87700"/>
              </a:solidFill>
              <a:latin typeface="Cambria" panose="02040503050406030204" pitchFamily="18" charset="0"/>
              <a:ea typeface="Cambria" panose="02040503050406030204" pitchFamily="18" charset="0"/>
              <a:cs typeface="Arial" panose="020B0604020202020204" pitchFamily="34" charset="0"/>
            </a:endParaRPr>
          </a:p>
          <a:p>
            <a:pPr algn="ctr"/>
            <a:r>
              <a:rPr lang="en-US" sz="2800" b="1" baseline="30000" dirty="0">
                <a:solidFill>
                  <a:srgbClr val="C87700"/>
                </a:solidFill>
                <a:latin typeface="Cambria" panose="02040503050406030204" pitchFamily="18" charset="0"/>
                <a:ea typeface="Cambria" panose="02040503050406030204" pitchFamily="18" charset="0"/>
                <a:cs typeface="Arial" panose="020B0604020202020204" pitchFamily="34" charset="0"/>
              </a:rPr>
              <a:t>4 </a:t>
            </a:r>
            <a:r>
              <a:rPr lang="en-US" sz="2800" dirty="0">
                <a:solidFill>
                  <a:srgbClr val="C87700"/>
                </a:solidFill>
                <a:latin typeface="Cambria" panose="02040503050406030204" pitchFamily="18" charset="0"/>
                <a:ea typeface="Cambria" panose="02040503050406030204" pitchFamily="18" charset="0"/>
                <a:cs typeface="Arial" panose="020B0604020202020204" pitchFamily="34" charset="0"/>
              </a:rPr>
              <a:t>IKERBASQUE – Basque Foundation for Science, Bilbao, Spain.</a:t>
            </a:r>
          </a:p>
        </p:txBody>
      </p:sp>
      <p:pic>
        <p:nvPicPr>
          <p:cNvPr id="115" name="Picture 114">
            <a:extLst>
              <a:ext uri="{FF2B5EF4-FFF2-40B4-BE49-F238E27FC236}">
                <a16:creationId xmlns:a16="http://schemas.microsoft.com/office/drawing/2014/main" id="{D3F746EC-95F5-476F-BC81-4F1C1E972EF8}"/>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4392369" y="8010996"/>
            <a:ext cx="8894318" cy="3405516"/>
          </a:xfrm>
          <a:prstGeom prst="rect">
            <a:avLst/>
          </a:prstGeom>
        </p:spPr>
      </p:pic>
      <p:sp>
        <p:nvSpPr>
          <p:cNvPr id="224" name="object 16">
            <a:extLst>
              <a:ext uri="{FF2B5EF4-FFF2-40B4-BE49-F238E27FC236}">
                <a16:creationId xmlns:a16="http://schemas.microsoft.com/office/drawing/2014/main" id="{7705D403-CBAB-4D3B-A750-90D068A51D3B}"/>
              </a:ext>
            </a:extLst>
          </p:cNvPr>
          <p:cNvSpPr txBox="1"/>
          <p:nvPr/>
        </p:nvSpPr>
        <p:spPr>
          <a:xfrm rot="5400000">
            <a:off x="3755884" y="2903945"/>
            <a:ext cx="756617" cy="6147278"/>
          </a:xfrm>
          <a:prstGeom prst="rect">
            <a:avLst/>
          </a:prstGeom>
          <a:effectLst>
            <a:outerShdw blurRad="50800" dist="38100" dir="2700000" algn="tl" rotWithShape="0">
              <a:prstClr val="black">
                <a:alpha val="40000"/>
              </a:prstClr>
            </a:outerShdw>
          </a:effectLst>
        </p:spPr>
        <p:txBody>
          <a:bodyPr vert="vert270" wrap="square" lIns="0" tIns="0" rIns="0" bIns="0" rtlCol="0">
            <a:spAutoFit/>
          </a:bodyPr>
          <a:lstStyle/>
          <a:p>
            <a:pPr marL="27024">
              <a:lnSpc>
                <a:spcPts val="5905"/>
              </a:lnSpc>
            </a:pPr>
            <a:r>
              <a:rPr lang="es-ES" sz="5958" b="1" u="sng" dirty="0">
                <a:solidFill>
                  <a:srgbClr val="C87700"/>
                </a:solidFill>
                <a:latin typeface="Cambria Math" panose="02040503050406030204" pitchFamily="18" charset="0"/>
                <a:ea typeface="Cambria Math" panose="02040503050406030204" pitchFamily="18" charset="0"/>
                <a:cs typeface="Calibri"/>
              </a:rPr>
              <a:t>INTRODUCTION</a:t>
            </a:r>
            <a:endParaRPr sz="5958" u="sng" dirty="0">
              <a:solidFill>
                <a:srgbClr val="C87700"/>
              </a:solidFill>
              <a:latin typeface="Cambria Math" panose="02040503050406030204" pitchFamily="18" charset="0"/>
              <a:ea typeface="Cambria Math" panose="02040503050406030204" pitchFamily="18" charset="0"/>
              <a:cs typeface="Calibri"/>
            </a:endParaRPr>
          </a:p>
        </p:txBody>
      </p:sp>
      <p:sp>
        <p:nvSpPr>
          <p:cNvPr id="225" name="TextBox 224">
            <a:extLst>
              <a:ext uri="{FF2B5EF4-FFF2-40B4-BE49-F238E27FC236}">
                <a16:creationId xmlns:a16="http://schemas.microsoft.com/office/drawing/2014/main" id="{031FE792-11A7-4A52-BAE4-21D937D7AAC5}"/>
              </a:ext>
            </a:extLst>
          </p:cNvPr>
          <p:cNvSpPr txBox="1"/>
          <p:nvPr/>
        </p:nvSpPr>
        <p:spPr>
          <a:xfrm>
            <a:off x="20025727" y="8532128"/>
            <a:ext cx="1635319" cy="276999"/>
          </a:xfrm>
          <a:prstGeom prst="rect">
            <a:avLst/>
          </a:prstGeom>
          <a:noFill/>
        </p:spPr>
        <p:txBody>
          <a:bodyPr wrap="square" rtlCol="0">
            <a:spAutoFit/>
          </a:bodyPr>
          <a:lstStyle/>
          <a:p>
            <a:r>
              <a:rPr lang="es-ES" sz="1200" i="1" dirty="0" err="1">
                <a:latin typeface="Cambria Math" panose="02040503050406030204" pitchFamily="18" charset="0"/>
                <a:ea typeface="Cambria Math" panose="02040503050406030204" pitchFamily="18" charset="0"/>
              </a:rPr>
              <a:t>long</a:t>
            </a:r>
            <a:r>
              <a:rPr lang="es-ES" sz="1200" i="1" dirty="0">
                <a:latin typeface="Cambria Math" panose="02040503050406030204" pitchFamily="18" charset="0"/>
                <a:ea typeface="Cambria Math" panose="02040503050406030204" pitchFamily="18" charset="0"/>
              </a:rPr>
              <a:t> </a:t>
            </a:r>
            <a:r>
              <a:rPr lang="es-ES" sz="1200" i="1" dirty="0" err="1">
                <a:latin typeface="Cambria Math" panose="02040503050406030204" pitchFamily="18" charset="0"/>
                <a:ea typeface="Cambria Math" panose="02040503050406030204" pitchFamily="18" charset="0"/>
              </a:rPr>
              <a:t>crosslinker</a:t>
            </a:r>
            <a:r>
              <a:rPr lang="es-ES" sz="1200" i="1" dirty="0">
                <a:latin typeface="Cambria Math" panose="02040503050406030204" pitchFamily="18" charset="0"/>
                <a:ea typeface="Cambria Math" panose="02040503050406030204" pitchFamily="18" charset="0"/>
              </a:rPr>
              <a:t> </a:t>
            </a:r>
            <a:r>
              <a:rPr lang="es-ES" sz="1200" dirty="0">
                <a:latin typeface="Cambria Math" panose="02040503050406030204" pitchFamily="18" charset="0"/>
                <a:ea typeface="Cambria Math" panose="02040503050406030204" pitchFamily="18" charset="0"/>
              </a:rPr>
              <a:t>– BS3</a:t>
            </a:r>
          </a:p>
        </p:txBody>
      </p:sp>
      <p:sp>
        <p:nvSpPr>
          <p:cNvPr id="226" name="TextBox 225">
            <a:extLst>
              <a:ext uri="{FF2B5EF4-FFF2-40B4-BE49-F238E27FC236}">
                <a16:creationId xmlns:a16="http://schemas.microsoft.com/office/drawing/2014/main" id="{7CE30600-D0EF-4D0F-BBA5-FE0C6D45E3E8}"/>
              </a:ext>
            </a:extLst>
          </p:cNvPr>
          <p:cNvSpPr txBox="1"/>
          <p:nvPr/>
        </p:nvSpPr>
        <p:spPr>
          <a:xfrm>
            <a:off x="20025727" y="9656190"/>
            <a:ext cx="1689822" cy="276999"/>
          </a:xfrm>
          <a:prstGeom prst="rect">
            <a:avLst/>
          </a:prstGeom>
          <a:noFill/>
        </p:spPr>
        <p:txBody>
          <a:bodyPr wrap="none" rtlCol="0">
            <a:spAutoFit/>
          </a:bodyPr>
          <a:lstStyle/>
          <a:p>
            <a:r>
              <a:rPr lang="es-ES" sz="1200" i="1" dirty="0">
                <a:latin typeface="Cambria Math" panose="02040503050406030204" pitchFamily="18" charset="0"/>
                <a:ea typeface="Cambria Math" panose="02040503050406030204" pitchFamily="18" charset="0"/>
              </a:rPr>
              <a:t>short </a:t>
            </a:r>
            <a:r>
              <a:rPr lang="es-ES" sz="1200" i="1" dirty="0" err="1">
                <a:latin typeface="Cambria Math" panose="02040503050406030204" pitchFamily="18" charset="0"/>
                <a:ea typeface="Cambria Math" panose="02040503050406030204" pitchFamily="18" charset="0"/>
              </a:rPr>
              <a:t>crosslinker</a:t>
            </a:r>
            <a:r>
              <a:rPr lang="es-ES" sz="1200" i="1" dirty="0">
                <a:latin typeface="Cambria Math" panose="02040503050406030204" pitchFamily="18" charset="0"/>
                <a:ea typeface="Cambria Math" panose="02040503050406030204" pitchFamily="18" charset="0"/>
              </a:rPr>
              <a:t> </a:t>
            </a:r>
            <a:r>
              <a:rPr lang="es-ES" sz="1200" dirty="0">
                <a:latin typeface="Cambria Math" panose="02040503050406030204" pitchFamily="18" charset="0"/>
                <a:ea typeface="Cambria Math" panose="02040503050406030204" pitchFamily="18" charset="0"/>
              </a:rPr>
              <a:t>- DSG</a:t>
            </a:r>
          </a:p>
        </p:txBody>
      </p:sp>
      <p:sp>
        <p:nvSpPr>
          <p:cNvPr id="227" name="TextBox 226">
            <a:extLst>
              <a:ext uri="{FF2B5EF4-FFF2-40B4-BE49-F238E27FC236}">
                <a16:creationId xmlns:a16="http://schemas.microsoft.com/office/drawing/2014/main" id="{7406A4FE-A046-4EBC-84C7-F76331EF7A6D}"/>
              </a:ext>
            </a:extLst>
          </p:cNvPr>
          <p:cNvSpPr txBox="1"/>
          <p:nvPr/>
        </p:nvSpPr>
        <p:spPr>
          <a:xfrm flipH="1">
            <a:off x="18457242" y="14159746"/>
            <a:ext cx="1212182" cy="461665"/>
          </a:xfrm>
          <a:prstGeom prst="rect">
            <a:avLst/>
          </a:prstGeom>
          <a:noFill/>
          <a:ln w="19050">
            <a:solidFill>
              <a:schemeClr val="bg1">
                <a:lumMod val="65000"/>
              </a:schemeClr>
            </a:solidFill>
            <a:prstDash val="sysDash"/>
          </a:ln>
        </p:spPr>
        <p:txBody>
          <a:bodyPr wrap="square" rtlCol="0">
            <a:spAutoFit/>
          </a:bodyPr>
          <a:lstStyle/>
          <a:p>
            <a:pPr algn="ctr"/>
            <a:r>
              <a:rPr lang="es-ES" sz="2400" b="1" dirty="0">
                <a:solidFill>
                  <a:schemeClr val="tx1">
                    <a:lumMod val="65000"/>
                    <a:lumOff val="35000"/>
                  </a:schemeClr>
                </a:solidFill>
                <a:latin typeface="Cambria Math" panose="02040503050406030204" pitchFamily="18" charset="0"/>
                <a:ea typeface="Cambria Math" panose="02040503050406030204" pitchFamily="18" charset="0"/>
              </a:rPr>
              <a:t>pH=8.2</a:t>
            </a:r>
          </a:p>
        </p:txBody>
      </p:sp>
      <p:sp>
        <p:nvSpPr>
          <p:cNvPr id="228" name="TextBox 227">
            <a:extLst>
              <a:ext uri="{FF2B5EF4-FFF2-40B4-BE49-F238E27FC236}">
                <a16:creationId xmlns:a16="http://schemas.microsoft.com/office/drawing/2014/main" id="{80BA8644-C458-46CD-A8E1-EFB23D5F2498}"/>
              </a:ext>
            </a:extLst>
          </p:cNvPr>
          <p:cNvSpPr txBox="1"/>
          <p:nvPr/>
        </p:nvSpPr>
        <p:spPr>
          <a:xfrm flipH="1">
            <a:off x="21494404" y="17278562"/>
            <a:ext cx="722264" cy="276999"/>
          </a:xfrm>
          <a:prstGeom prst="rect">
            <a:avLst/>
          </a:prstGeom>
          <a:noFill/>
          <a:ln w="19050">
            <a:solidFill>
              <a:schemeClr val="bg1">
                <a:lumMod val="65000"/>
              </a:schemeClr>
            </a:solidFill>
            <a:prstDash val="sysDash"/>
          </a:ln>
        </p:spPr>
        <p:txBody>
          <a:bodyPr wrap="square" rtlCol="0">
            <a:spAutoFit/>
          </a:bodyPr>
          <a:lstStyle/>
          <a:p>
            <a:pPr algn="ctr"/>
            <a:r>
              <a:rPr lang="es-ES" sz="1200" b="1" dirty="0">
                <a:solidFill>
                  <a:schemeClr val="tx1">
                    <a:lumMod val="65000"/>
                    <a:lumOff val="35000"/>
                  </a:schemeClr>
                </a:solidFill>
                <a:latin typeface="Cambria Math" panose="02040503050406030204" pitchFamily="18" charset="0"/>
                <a:ea typeface="Cambria Math" panose="02040503050406030204" pitchFamily="18" charset="0"/>
              </a:rPr>
              <a:t>pH=8.2</a:t>
            </a:r>
          </a:p>
        </p:txBody>
      </p:sp>
      <p:sp>
        <p:nvSpPr>
          <p:cNvPr id="229" name="TextBox 228">
            <a:extLst>
              <a:ext uri="{FF2B5EF4-FFF2-40B4-BE49-F238E27FC236}">
                <a16:creationId xmlns:a16="http://schemas.microsoft.com/office/drawing/2014/main" id="{9956A160-6223-4A03-82D8-DD90CCD4C816}"/>
              </a:ext>
            </a:extLst>
          </p:cNvPr>
          <p:cNvSpPr txBox="1"/>
          <p:nvPr/>
        </p:nvSpPr>
        <p:spPr>
          <a:xfrm flipH="1">
            <a:off x="22168082" y="18239284"/>
            <a:ext cx="722264" cy="276999"/>
          </a:xfrm>
          <a:prstGeom prst="rect">
            <a:avLst/>
          </a:prstGeom>
          <a:noFill/>
          <a:ln w="19050">
            <a:solidFill>
              <a:schemeClr val="bg1">
                <a:lumMod val="65000"/>
              </a:schemeClr>
            </a:solidFill>
          </a:ln>
        </p:spPr>
        <p:txBody>
          <a:bodyPr wrap="square" rtlCol="0">
            <a:spAutoFit/>
          </a:bodyPr>
          <a:lstStyle/>
          <a:p>
            <a:pPr algn="ctr"/>
            <a:r>
              <a:rPr lang="es-ES" sz="1200" b="1" dirty="0">
                <a:solidFill>
                  <a:schemeClr val="tx1">
                    <a:lumMod val="65000"/>
                    <a:lumOff val="35000"/>
                  </a:schemeClr>
                </a:solidFill>
                <a:latin typeface="Cambria Math" panose="02040503050406030204" pitchFamily="18" charset="0"/>
                <a:ea typeface="Cambria Math" panose="02040503050406030204" pitchFamily="18" charset="0"/>
              </a:rPr>
              <a:t>pH=7.4</a:t>
            </a:r>
          </a:p>
        </p:txBody>
      </p:sp>
      <p:sp>
        <p:nvSpPr>
          <p:cNvPr id="230" name="TextBox 229">
            <a:extLst>
              <a:ext uri="{FF2B5EF4-FFF2-40B4-BE49-F238E27FC236}">
                <a16:creationId xmlns:a16="http://schemas.microsoft.com/office/drawing/2014/main" id="{7C3E03CD-51A2-4E85-A7B9-BC3286505799}"/>
              </a:ext>
            </a:extLst>
          </p:cNvPr>
          <p:cNvSpPr txBox="1"/>
          <p:nvPr/>
        </p:nvSpPr>
        <p:spPr>
          <a:xfrm flipH="1">
            <a:off x="25188721" y="13508739"/>
            <a:ext cx="769320" cy="276999"/>
          </a:xfrm>
          <a:prstGeom prst="rect">
            <a:avLst/>
          </a:prstGeom>
          <a:noFill/>
          <a:ln w="19050">
            <a:solidFill>
              <a:schemeClr val="bg1">
                <a:lumMod val="65000"/>
              </a:schemeClr>
            </a:solidFill>
            <a:prstDash val="sysDash"/>
          </a:ln>
        </p:spPr>
        <p:txBody>
          <a:bodyPr wrap="square" rtlCol="0">
            <a:spAutoFit/>
          </a:bodyPr>
          <a:lstStyle/>
          <a:p>
            <a:pPr algn="ctr"/>
            <a:r>
              <a:rPr lang="es-ES" sz="1200" b="1" dirty="0">
                <a:solidFill>
                  <a:schemeClr val="tx1">
                    <a:lumMod val="65000"/>
                    <a:lumOff val="35000"/>
                  </a:schemeClr>
                </a:solidFill>
                <a:latin typeface="Cambria Math" panose="02040503050406030204" pitchFamily="18" charset="0"/>
                <a:ea typeface="Cambria Math" panose="02040503050406030204" pitchFamily="18" charset="0"/>
              </a:rPr>
              <a:t>pH=8.2</a:t>
            </a:r>
          </a:p>
        </p:txBody>
      </p:sp>
      <p:sp>
        <p:nvSpPr>
          <p:cNvPr id="231" name="TextBox 230">
            <a:extLst>
              <a:ext uri="{FF2B5EF4-FFF2-40B4-BE49-F238E27FC236}">
                <a16:creationId xmlns:a16="http://schemas.microsoft.com/office/drawing/2014/main" id="{8BBD2201-6C06-4C63-A235-CE2D1C704706}"/>
              </a:ext>
            </a:extLst>
          </p:cNvPr>
          <p:cNvSpPr txBox="1"/>
          <p:nvPr/>
        </p:nvSpPr>
        <p:spPr>
          <a:xfrm flipH="1">
            <a:off x="25796960" y="14464123"/>
            <a:ext cx="769320" cy="276999"/>
          </a:xfrm>
          <a:prstGeom prst="rect">
            <a:avLst/>
          </a:prstGeom>
          <a:noFill/>
          <a:ln w="19050">
            <a:solidFill>
              <a:schemeClr val="bg1">
                <a:lumMod val="65000"/>
              </a:schemeClr>
            </a:solidFill>
          </a:ln>
        </p:spPr>
        <p:txBody>
          <a:bodyPr wrap="square" rtlCol="0">
            <a:spAutoFit/>
          </a:bodyPr>
          <a:lstStyle/>
          <a:p>
            <a:pPr algn="ctr"/>
            <a:r>
              <a:rPr lang="es-ES" sz="1200" b="1" dirty="0">
                <a:solidFill>
                  <a:schemeClr val="tx1">
                    <a:lumMod val="65000"/>
                    <a:lumOff val="35000"/>
                  </a:schemeClr>
                </a:solidFill>
                <a:latin typeface="Cambria Math" panose="02040503050406030204" pitchFamily="18" charset="0"/>
                <a:ea typeface="Cambria Math" panose="02040503050406030204" pitchFamily="18" charset="0"/>
              </a:rPr>
              <a:t>pH=7.4</a:t>
            </a:r>
          </a:p>
        </p:txBody>
      </p:sp>
      <p:grpSp>
        <p:nvGrpSpPr>
          <p:cNvPr id="134" name="Group 133">
            <a:extLst>
              <a:ext uri="{FF2B5EF4-FFF2-40B4-BE49-F238E27FC236}">
                <a16:creationId xmlns:a16="http://schemas.microsoft.com/office/drawing/2014/main" id="{BD94CD91-86F5-4A98-B3F2-0500F79D202A}"/>
              </a:ext>
            </a:extLst>
          </p:cNvPr>
          <p:cNvGrpSpPr/>
          <p:nvPr/>
        </p:nvGrpSpPr>
        <p:grpSpPr>
          <a:xfrm>
            <a:off x="3152247" y="13978442"/>
            <a:ext cx="3839751" cy="1716769"/>
            <a:chOff x="13505574" y="13568977"/>
            <a:chExt cx="3839751" cy="1716769"/>
          </a:xfrm>
        </p:grpSpPr>
        <p:grpSp>
          <p:nvGrpSpPr>
            <p:cNvPr id="242" name="Group 241">
              <a:extLst>
                <a:ext uri="{FF2B5EF4-FFF2-40B4-BE49-F238E27FC236}">
                  <a16:creationId xmlns:a16="http://schemas.microsoft.com/office/drawing/2014/main" id="{921038A8-233F-4594-A8CE-24F60297350E}"/>
                </a:ext>
              </a:extLst>
            </p:cNvPr>
            <p:cNvGrpSpPr/>
            <p:nvPr/>
          </p:nvGrpSpPr>
          <p:grpSpPr>
            <a:xfrm>
              <a:off x="15712129" y="13916113"/>
              <a:ext cx="1633196" cy="1130282"/>
              <a:chOff x="2986458" y="1558782"/>
              <a:chExt cx="1633196" cy="1130282"/>
            </a:xfrm>
          </p:grpSpPr>
          <p:sp>
            <p:nvSpPr>
              <p:cNvPr id="243" name="Oval 242">
                <a:extLst>
                  <a:ext uri="{FF2B5EF4-FFF2-40B4-BE49-F238E27FC236}">
                    <a16:creationId xmlns:a16="http://schemas.microsoft.com/office/drawing/2014/main" id="{4DD38A91-3FFF-459E-A3CD-873BF488CDB8}"/>
                  </a:ext>
                </a:extLst>
              </p:cNvPr>
              <p:cNvSpPr/>
              <p:nvPr/>
            </p:nvSpPr>
            <p:spPr>
              <a:xfrm rot="2721973">
                <a:off x="3248014" y="1315903"/>
                <a:ext cx="1110083" cy="1633196"/>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4" name="Group 243">
                <a:extLst>
                  <a:ext uri="{FF2B5EF4-FFF2-40B4-BE49-F238E27FC236}">
                    <a16:creationId xmlns:a16="http://schemas.microsoft.com/office/drawing/2014/main" id="{9012D5FB-05A1-4A5F-92F1-8F02B1B1AC7E}"/>
                  </a:ext>
                </a:extLst>
              </p:cNvPr>
              <p:cNvGrpSpPr/>
              <p:nvPr/>
            </p:nvGrpSpPr>
            <p:grpSpPr>
              <a:xfrm>
                <a:off x="3426515" y="1558782"/>
                <a:ext cx="957642" cy="1130282"/>
                <a:chOff x="3426515" y="1558782"/>
                <a:chExt cx="957642" cy="1130282"/>
              </a:xfrm>
            </p:grpSpPr>
            <p:sp>
              <p:nvSpPr>
                <p:cNvPr id="245" name="Oval 244">
                  <a:extLst>
                    <a:ext uri="{FF2B5EF4-FFF2-40B4-BE49-F238E27FC236}">
                      <a16:creationId xmlns:a16="http://schemas.microsoft.com/office/drawing/2014/main" id="{56A674F6-FADC-4E2C-B2D2-52E098ADC99F}"/>
                    </a:ext>
                  </a:extLst>
                </p:cNvPr>
                <p:cNvSpPr/>
                <p:nvPr/>
              </p:nvSpPr>
              <p:spPr>
                <a:xfrm rot="19045548">
                  <a:off x="3535907" y="1575940"/>
                  <a:ext cx="534293" cy="1113124"/>
                </a:xfrm>
                <a:prstGeom prst="ellipse">
                  <a:avLst/>
                </a:prstGeom>
                <a:solidFill>
                  <a:schemeClr val="bg1">
                    <a:lumMod val="85000"/>
                  </a:schemeClr>
                </a:solid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6" name="Straight Arrow Connector 245">
                  <a:extLst>
                    <a:ext uri="{FF2B5EF4-FFF2-40B4-BE49-F238E27FC236}">
                      <a16:creationId xmlns:a16="http://schemas.microsoft.com/office/drawing/2014/main" id="{F36C091E-862E-49BA-B3B1-51ACC50B5BEF}"/>
                    </a:ext>
                  </a:extLst>
                </p:cNvPr>
                <p:cNvCxnSpPr>
                  <a:endCxn id="243" idx="0"/>
                </p:cNvCxnSpPr>
                <p:nvPr/>
              </p:nvCxnSpPr>
              <p:spPr>
                <a:xfrm flipV="1">
                  <a:off x="3803055" y="1558782"/>
                  <a:ext cx="581102" cy="5737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Straight Arrow Connector 246">
                  <a:extLst>
                    <a:ext uri="{FF2B5EF4-FFF2-40B4-BE49-F238E27FC236}">
                      <a16:creationId xmlns:a16="http://schemas.microsoft.com/office/drawing/2014/main" id="{E447C9BF-287C-4D61-92D2-2B89D4906366}"/>
                    </a:ext>
                  </a:extLst>
                </p:cNvPr>
                <p:cNvCxnSpPr>
                  <a:cxnSpLocks/>
                  <a:endCxn id="245" idx="0"/>
                </p:cNvCxnSpPr>
                <p:nvPr/>
              </p:nvCxnSpPr>
              <p:spPr>
                <a:xfrm flipH="1" flipV="1">
                  <a:off x="3426515" y="1722648"/>
                  <a:ext cx="376538" cy="4098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8" name="Straight Arrow Connector 247">
                  <a:extLst>
                    <a:ext uri="{FF2B5EF4-FFF2-40B4-BE49-F238E27FC236}">
                      <a16:creationId xmlns:a16="http://schemas.microsoft.com/office/drawing/2014/main" id="{E2FB90D3-6DAF-4DD4-97C0-AEA0B85CAA28}"/>
                    </a:ext>
                  </a:extLst>
                </p:cNvPr>
                <p:cNvCxnSpPr>
                  <a:cxnSpLocks/>
                </p:cNvCxnSpPr>
                <p:nvPr/>
              </p:nvCxnSpPr>
              <p:spPr>
                <a:xfrm flipH="1">
                  <a:off x="3795218" y="2132501"/>
                  <a:ext cx="7837" cy="3417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9" name="Rectangle 248">
                      <a:extLst>
                        <a:ext uri="{FF2B5EF4-FFF2-40B4-BE49-F238E27FC236}">
                          <a16:creationId xmlns:a16="http://schemas.microsoft.com/office/drawing/2014/main" id="{2E2CC919-9CD4-42AA-A6AC-000BFDEE9BE9}"/>
                        </a:ext>
                      </a:extLst>
                    </p:cNvPr>
                    <p:cNvSpPr/>
                    <p:nvPr/>
                  </p:nvSpPr>
                  <p:spPr>
                    <a:xfrm>
                      <a:off x="4059831" y="1712431"/>
                      <a:ext cx="283632" cy="2664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050" i="1">
                                    <a:latin typeface="Cambria Math" panose="02040503050406030204" pitchFamily="18" charset="0"/>
                                  </a:rPr>
                                </m:ctrlPr>
                              </m:sSubPr>
                              <m:e>
                                <m:r>
                                  <a:rPr lang="es-ES" sz="1050" i="1">
                                    <a:latin typeface="Cambria Math" panose="02040503050406030204" pitchFamily="18" charset="0"/>
                                  </a:rPr>
                                  <m:t>𝑅</m:t>
                                </m:r>
                              </m:e>
                              <m:sub>
                                <m:r>
                                  <a:rPr lang="es-ES" sz="1050" i="1">
                                    <a:latin typeface="Cambria Math" panose="02040503050406030204" pitchFamily="18" charset="0"/>
                                  </a:rPr>
                                  <m:t>𝑝</m:t>
                                </m:r>
                              </m:sub>
                            </m:sSub>
                            <m:r>
                              <a:rPr lang="es-ES" sz="1050" i="1">
                                <a:latin typeface="Cambria Math" panose="02040503050406030204" pitchFamily="18" charset="0"/>
                              </a:rPr>
                              <m:t> </m:t>
                            </m:r>
                          </m:oMath>
                        </m:oMathPara>
                      </a14:m>
                      <a:endParaRPr lang="en-GB" sz="1050" dirty="0"/>
                    </a:p>
                  </p:txBody>
                </p:sp>
              </mc:Choice>
              <mc:Fallback xmlns="">
                <p:sp>
                  <p:nvSpPr>
                    <p:cNvPr id="249" name="Rectangle 248">
                      <a:extLst>
                        <a:ext uri="{FF2B5EF4-FFF2-40B4-BE49-F238E27FC236}">
                          <a16:creationId xmlns:a16="http://schemas.microsoft.com/office/drawing/2014/main" id="{2E2CC919-9CD4-42AA-A6AC-000BFDEE9BE9}"/>
                        </a:ext>
                      </a:extLst>
                    </p:cNvPr>
                    <p:cNvSpPr>
                      <a:spLocks noRot="1" noChangeAspect="1" noMove="1" noResize="1" noEditPoints="1" noAdjustHandles="1" noChangeArrowheads="1" noChangeShapeType="1" noTextEdit="1"/>
                    </p:cNvSpPr>
                    <p:nvPr/>
                  </p:nvSpPr>
                  <p:spPr>
                    <a:xfrm>
                      <a:off x="4059831" y="1712431"/>
                      <a:ext cx="283632" cy="266420"/>
                    </a:xfrm>
                    <a:prstGeom prst="rect">
                      <a:avLst/>
                    </a:prstGeom>
                    <a:blipFill>
                      <a:blip r:embed="rId3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0" name="Rectangle 249">
                      <a:extLst>
                        <a:ext uri="{FF2B5EF4-FFF2-40B4-BE49-F238E27FC236}">
                          <a16:creationId xmlns:a16="http://schemas.microsoft.com/office/drawing/2014/main" id="{D3D82BF2-86EC-4483-B004-07FFB5962CD5}"/>
                        </a:ext>
                      </a:extLst>
                    </p:cNvPr>
                    <p:cNvSpPr/>
                    <p:nvPr/>
                  </p:nvSpPr>
                  <p:spPr>
                    <a:xfrm>
                      <a:off x="3530377" y="2070007"/>
                      <a:ext cx="369075" cy="2616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050" i="1">
                                    <a:latin typeface="Cambria Math" panose="02040503050406030204" pitchFamily="18" charset="0"/>
                                  </a:rPr>
                                </m:ctrlPr>
                              </m:sSubPr>
                              <m:e>
                                <m:r>
                                  <a:rPr lang="es-ES" sz="1050" i="1">
                                    <a:latin typeface="Cambria Math" panose="02040503050406030204" pitchFamily="18" charset="0"/>
                                  </a:rPr>
                                  <m:t>𝑅</m:t>
                                </m:r>
                              </m:e>
                              <m:sub>
                                <m:r>
                                  <a:rPr lang="es-ES" sz="1050" i="1">
                                    <a:latin typeface="Cambria Math" panose="02040503050406030204" pitchFamily="18" charset="0"/>
                                  </a:rPr>
                                  <m:t>𝑒</m:t>
                                </m:r>
                              </m:sub>
                            </m:sSub>
                          </m:oMath>
                        </m:oMathPara>
                      </a14:m>
                      <a:endParaRPr lang="en-GB" dirty="0"/>
                    </a:p>
                  </p:txBody>
                </p:sp>
              </mc:Choice>
              <mc:Fallback xmlns="">
                <p:sp>
                  <p:nvSpPr>
                    <p:cNvPr id="250" name="Rectangle 249">
                      <a:extLst>
                        <a:ext uri="{FF2B5EF4-FFF2-40B4-BE49-F238E27FC236}">
                          <a16:creationId xmlns:a16="http://schemas.microsoft.com/office/drawing/2014/main" id="{D3D82BF2-86EC-4483-B004-07FFB5962CD5}"/>
                        </a:ext>
                      </a:extLst>
                    </p:cNvPr>
                    <p:cNvSpPr>
                      <a:spLocks noRot="1" noChangeAspect="1" noMove="1" noResize="1" noEditPoints="1" noAdjustHandles="1" noChangeArrowheads="1" noChangeShapeType="1" noTextEdit="1"/>
                    </p:cNvSpPr>
                    <p:nvPr/>
                  </p:nvSpPr>
                  <p:spPr>
                    <a:xfrm>
                      <a:off x="3530377" y="2070007"/>
                      <a:ext cx="369075" cy="261610"/>
                    </a:xfrm>
                    <a:prstGeom prst="rect">
                      <a:avLst/>
                    </a:prstGeom>
                    <a:blipFill>
                      <a:blip r:embed="rId36"/>
                      <a:stretch>
                        <a:fillRect/>
                      </a:stretch>
                    </a:blipFill>
                  </p:spPr>
                  <p:txBody>
                    <a:bodyPr/>
                    <a:lstStyle/>
                    <a:p>
                      <a:r>
                        <a:rPr lang="en-GB">
                          <a:noFill/>
                        </a:rPr>
                        <a:t> </a:t>
                      </a:r>
                    </a:p>
                  </p:txBody>
                </p:sp>
              </mc:Fallback>
            </mc:AlternateContent>
          </p:grpSp>
        </p:grpSp>
        <p:grpSp>
          <p:nvGrpSpPr>
            <p:cNvPr id="251" name="Group 250">
              <a:extLst>
                <a:ext uri="{FF2B5EF4-FFF2-40B4-BE49-F238E27FC236}">
                  <a16:creationId xmlns:a16="http://schemas.microsoft.com/office/drawing/2014/main" id="{835A4867-8A32-45EC-AE7E-D0E908080ED1}"/>
                </a:ext>
              </a:extLst>
            </p:cNvPr>
            <p:cNvGrpSpPr/>
            <p:nvPr/>
          </p:nvGrpSpPr>
          <p:grpSpPr>
            <a:xfrm rot="18977541">
              <a:off x="13505574" y="13568977"/>
              <a:ext cx="1700186" cy="1716769"/>
              <a:chOff x="1308101" y="1966434"/>
              <a:chExt cx="1700186" cy="1716769"/>
            </a:xfrm>
          </p:grpSpPr>
          <p:pic>
            <p:nvPicPr>
              <p:cNvPr id="252" name="Picture 251">
                <a:extLst>
                  <a:ext uri="{FF2B5EF4-FFF2-40B4-BE49-F238E27FC236}">
                    <a16:creationId xmlns:a16="http://schemas.microsoft.com/office/drawing/2014/main" id="{AA5D985D-8FC0-44C4-B3AA-BE3083F5DC61}"/>
                  </a:ext>
                </a:extLst>
              </p:cNvPr>
              <p:cNvPicPr>
                <a:picLocks noChangeAspect="1"/>
              </p:cNvPicPr>
              <p:nvPr/>
            </p:nvPicPr>
            <p:blipFill>
              <a:blip r:embed="rId37"/>
              <a:stretch>
                <a:fillRect/>
              </a:stretch>
            </p:blipFill>
            <p:spPr>
              <a:xfrm>
                <a:off x="1308101" y="1966434"/>
                <a:ext cx="1700186" cy="1716769"/>
              </a:xfrm>
              <a:prstGeom prst="rect">
                <a:avLst/>
              </a:prstGeom>
            </p:spPr>
          </p:pic>
          <p:sp>
            <p:nvSpPr>
              <p:cNvPr id="253" name="Oval 252">
                <a:extLst>
                  <a:ext uri="{FF2B5EF4-FFF2-40B4-BE49-F238E27FC236}">
                    <a16:creationId xmlns:a16="http://schemas.microsoft.com/office/drawing/2014/main" id="{D9BDA92A-CAD1-4D2A-A44E-D6A48031A4DF}"/>
                  </a:ext>
                </a:extLst>
              </p:cNvPr>
              <p:cNvSpPr/>
              <p:nvPr/>
            </p:nvSpPr>
            <p:spPr>
              <a:xfrm>
                <a:off x="1387409" y="2268619"/>
                <a:ext cx="1620878" cy="1112398"/>
              </a:xfrm>
              <a:prstGeom prst="ellipse">
                <a:avLst/>
              </a:prstGeom>
              <a:noFill/>
              <a:ln w="38100">
                <a:solidFill>
                  <a:schemeClr val="bg2">
                    <a:lumMod val="9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mc:AlternateContent xmlns:mc="http://schemas.openxmlformats.org/markup-compatibility/2006" xmlns:a14="http://schemas.microsoft.com/office/drawing/2010/main">
          <mc:Choice Requires="a14">
            <p:sp>
              <p:nvSpPr>
                <p:cNvPr id="133" name="TextBox 132">
                  <a:extLst>
                    <a:ext uri="{FF2B5EF4-FFF2-40B4-BE49-F238E27FC236}">
                      <a16:creationId xmlns:a16="http://schemas.microsoft.com/office/drawing/2014/main" id="{7A1BD165-6874-4ADC-8E05-C1EEF04EFA48}"/>
                    </a:ext>
                  </a:extLst>
                </p:cNvPr>
                <p:cNvSpPr txBox="1"/>
                <p:nvPr/>
              </p:nvSpPr>
              <p:spPr>
                <a:xfrm>
                  <a:off x="15116716" y="14033402"/>
                  <a:ext cx="630133" cy="6818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bg1">
                                <a:lumMod val="65000"/>
                              </a:schemeClr>
                            </a:solidFill>
                            <a:latin typeface="Cambria Math" panose="02040503050406030204" pitchFamily="18" charset="0"/>
                            <a:ea typeface="Cambria Math" panose="02040503050406030204" pitchFamily="18" charset="0"/>
                          </a:rPr>
                          <m:t>≈</m:t>
                        </m:r>
                      </m:oMath>
                    </m:oMathPara>
                  </a14:m>
                  <a:endParaRPr lang="en-GB" dirty="0">
                    <a:solidFill>
                      <a:schemeClr val="bg1">
                        <a:lumMod val="65000"/>
                      </a:schemeClr>
                    </a:solidFill>
                  </a:endParaRPr>
                </a:p>
              </p:txBody>
            </p:sp>
          </mc:Choice>
          <mc:Fallback xmlns="">
            <p:sp>
              <p:nvSpPr>
                <p:cNvPr id="133" name="TextBox 132">
                  <a:extLst>
                    <a:ext uri="{FF2B5EF4-FFF2-40B4-BE49-F238E27FC236}">
                      <a16:creationId xmlns:a16="http://schemas.microsoft.com/office/drawing/2014/main" id="{7A1BD165-6874-4ADC-8E05-C1EEF04EFA48}"/>
                    </a:ext>
                  </a:extLst>
                </p:cNvPr>
                <p:cNvSpPr txBox="1">
                  <a:spLocks noRot="1" noChangeAspect="1" noMove="1" noResize="1" noEditPoints="1" noAdjustHandles="1" noChangeArrowheads="1" noChangeShapeType="1" noTextEdit="1"/>
                </p:cNvSpPr>
                <p:nvPr/>
              </p:nvSpPr>
              <p:spPr>
                <a:xfrm>
                  <a:off x="15116716" y="14033402"/>
                  <a:ext cx="630133" cy="681853"/>
                </a:xfrm>
                <a:prstGeom prst="rect">
                  <a:avLst/>
                </a:prstGeom>
                <a:blipFill>
                  <a:blip r:embed="rId38"/>
                  <a:stretch>
                    <a:fillRect/>
                  </a:stretch>
                </a:blipFill>
              </p:spPr>
              <p:txBody>
                <a:bodyPr/>
                <a:lstStyle/>
                <a:p>
                  <a:r>
                    <a:rPr lang="en-GB">
                      <a:noFill/>
                    </a:rPr>
                    <a:t> </a:t>
                  </a:r>
                </a:p>
              </p:txBody>
            </p:sp>
          </mc:Fallback>
        </mc:AlternateContent>
      </p:grpSp>
      <p:grpSp>
        <p:nvGrpSpPr>
          <p:cNvPr id="139" name="Group 138">
            <a:extLst>
              <a:ext uri="{FF2B5EF4-FFF2-40B4-BE49-F238E27FC236}">
                <a16:creationId xmlns:a16="http://schemas.microsoft.com/office/drawing/2014/main" id="{A4FF8BF4-CD3F-4461-A34A-3663A982CC19}"/>
              </a:ext>
            </a:extLst>
          </p:cNvPr>
          <p:cNvGrpSpPr/>
          <p:nvPr/>
        </p:nvGrpSpPr>
        <p:grpSpPr>
          <a:xfrm>
            <a:off x="6809746" y="13284329"/>
            <a:ext cx="9699209" cy="4781956"/>
            <a:chOff x="6793178" y="13403278"/>
            <a:chExt cx="9699209" cy="4781956"/>
          </a:xfrm>
        </p:grpSpPr>
        <p:grpSp>
          <p:nvGrpSpPr>
            <p:cNvPr id="105" name="Group 104">
              <a:extLst>
                <a:ext uri="{FF2B5EF4-FFF2-40B4-BE49-F238E27FC236}">
                  <a16:creationId xmlns:a16="http://schemas.microsoft.com/office/drawing/2014/main" id="{6DF4F8CD-F5CB-4564-9600-8A50D37CCFB8}"/>
                </a:ext>
              </a:extLst>
            </p:cNvPr>
            <p:cNvGrpSpPr/>
            <p:nvPr/>
          </p:nvGrpSpPr>
          <p:grpSpPr>
            <a:xfrm>
              <a:off x="6793178" y="13403278"/>
              <a:ext cx="9699209" cy="4781956"/>
              <a:chOff x="5535737" y="6972982"/>
              <a:chExt cx="4558109" cy="2247264"/>
            </a:xfrm>
          </p:grpSpPr>
          <mc:AlternateContent xmlns:mc="http://schemas.openxmlformats.org/markup-compatibility/2006" xmlns:a14="http://schemas.microsoft.com/office/drawing/2010/main">
            <mc:Choice Requires="a14">
              <p:sp>
                <p:nvSpPr>
                  <p:cNvPr id="107" name="object 11">
                    <a:extLst>
                      <a:ext uri="{FF2B5EF4-FFF2-40B4-BE49-F238E27FC236}">
                        <a16:creationId xmlns:a16="http://schemas.microsoft.com/office/drawing/2014/main" id="{97657E17-249A-4BB9-9823-DB5F51BB1A9E}"/>
                      </a:ext>
                    </a:extLst>
                  </p:cNvPr>
                  <p:cNvSpPr txBox="1"/>
                  <p:nvPr/>
                </p:nvSpPr>
                <p:spPr>
                  <a:xfrm>
                    <a:off x="6005206" y="6972982"/>
                    <a:ext cx="4088640" cy="416387"/>
                  </a:xfrm>
                  <a:prstGeom prst="rect">
                    <a:avLst/>
                  </a:prstGeom>
                </p:spPr>
                <p:txBody>
                  <a:bodyPr vert="horz" wrap="square" lIns="0" tIns="25673" rIns="0" bIns="0" rtlCol="0">
                    <a:spAutoFit/>
                  </a:bodyPr>
                  <a:lstStyle/>
                  <a:p>
                    <a:pPr marL="25673" marR="2279502" algn="ctr">
                      <a:lnSpc>
                        <a:spcPct val="102000"/>
                      </a:lnSpc>
                      <a:spcBef>
                        <a:spcPts val="202"/>
                      </a:spcBef>
                      <a:tabLst>
                        <a:tab pos="597238" algn="l"/>
                        <a:tab pos="598589" algn="l"/>
                      </a:tabLst>
                    </a:pPr>
                    <a:r>
                      <a:rPr lang="es-ES" sz="2553" b="1" u="sng" spc="21" dirty="0" err="1">
                        <a:solidFill>
                          <a:schemeClr val="accent5">
                            <a:lumMod val="75000"/>
                          </a:schemeClr>
                        </a:solidFill>
                        <a:latin typeface="Cambria Math" panose="02040503050406030204" pitchFamily="18" charset="0"/>
                        <a:ea typeface="Cambria Math" panose="02040503050406030204" pitchFamily="18" charset="0"/>
                        <a:cs typeface="Calibri"/>
                      </a:rPr>
                      <a:t>Native</a:t>
                    </a:r>
                    <a:r>
                      <a:rPr lang="es-ES" sz="2553" b="1" u="sng" spc="21" dirty="0">
                        <a:solidFill>
                          <a:schemeClr val="accent5">
                            <a:lumMod val="75000"/>
                          </a:schemeClr>
                        </a:solidFill>
                        <a:latin typeface="Cambria Math" panose="02040503050406030204" pitchFamily="18" charset="0"/>
                        <a:ea typeface="Cambria Math" panose="02040503050406030204" pitchFamily="18" charset="0"/>
                        <a:cs typeface="Calibri"/>
                      </a:rPr>
                      <a:t> BSA </a:t>
                    </a:r>
                    <a:r>
                      <a:rPr lang="es-ES" sz="2553" spc="21" dirty="0">
                        <a:solidFill>
                          <a:schemeClr val="accent5">
                            <a:lumMod val="75000"/>
                          </a:schemeClr>
                        </a:solidFill>
                        <a:latin typeface="Cambria Math" panose="02040503050406030204" pitchFamily="18" charset="0"/>
                        <a:ea typeface="Cambria Math" panose="02040503050406030204" pitchFamily="18" charset="0"/>
                        <a:cs typeface="Calibri"/>
                      </a:rPr>
                      <a:t>(0M Urea)</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a:t>
                    </a:r>
                    <a:r>
                      <a:rPr lang="es-ES" sz="2553" b="1" spc="21" dirty="0" err="1">
                        <a:solidFill>
                          <a:schemeClr val="accent5">
                            <a:lumMod val="75000"/>
                          </a:schemeClr>
                        </a:solidFill>
                        <a:latin typeface="Cambria Math" panose="02040503050406030204" pitchFamily="18" charset="0"/>
                        <a:ea typeface="Cambria Math" panose="02040503050406030204" pitchFamily="18" charset="0"/>
                        <a:cs typeface="Calibri"/>
                      </a:rPr>
                      <a:t>Ellipsoid</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a:t>
                    </a:r>
                    <a:r>
                      <a:rPr lang="es-ES" sz="2553" b="1" spc="21" dirty="0" err="1">
                        <a:solidFill>
                          <a:schemeClr val="accent5">
                            <a:lumMod val="75000"/>
                          </a:schemeClr>
                        </a:solidFill>
                        <a:latin typeface="Cambria Math" panose="02040503050406030204" pitchFamily="18" charset="0"/>
                        <a:ea typeface="Cambria Math" panose="02040503050406030204" pitchFamily="18" charset="0"/>
                        <a:cs typeface="Calibri"/>
                      </a:rPr>
                      <a:t>fit</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a:t>
                    </a:r>
                  </a:p>
                  <a:p>
                    <a:pPr marL="25673" marR="2279502" algn="ctr">
                      <a:lnSpc>
                        <a:spcPct val="102000"/>
                      </a:lnSpc>
                      <a:spcBef>
                        <a:spcPts val="202"/>
                      </a:spcBef>
                      <a:tabLst>
                        <a:tab pos="597238" algn="l"/>
                        <a:tab pos="598589" algn="l"/>
                      </a:tabLst>
                    </a:pPr>
                    <a:r>
                      <a:rPr lang="es-ES" sz="2553" b="1" spc="21" dirty="0" err="1">
                        <a:solidFill>
                          <a:schemeClr val="accent5">
                            <a:lumMod val="75000"/>
                          </a:schemeClr>
                        </a:solidFill>
                        <a:latin typeface="Cambria Math" panose="02040503050406030204" pitchFamily="18" charset="0"/>
                        <a:ea typeface="Cambria Math" panose="02040503050406030204" pitchFamily="18" charset="0"/>
                        <a:cs typeface="Calibri"/>
                      </a:rPr>
                      <a:t>Guinier</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a:t>
                    </a:r>
                    <a:r>
                      <a:rPr lang="es-ES" sz="2553" b="1" spc="21" dirty="0" err="1">
                        <a:solidFill>
                          <a:schemeClr val="accent5">
                            <a:lumMod val="75000"/>
                          </a:schemeClr>
                        </a:solidFill>
                        <a:latin typeface="Cambria Math" panose="02040503050406030204" pitchFamily="18" charset="0"/>
                        <a:ea typeface="Cambria Math" panose="02040503050406030204" pitchFamily="18" charset="0"/>
                        <a:cs typeface="Calibri"/>
                      </a:rPr>
                      <a:t>approximation</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a:t>
                    </a:r>
                    <a:r>
                      <a:rPr lang="es-ES" sz="2553" b="1" spc="21" dirty="0" err="1">
                        <a:solidFill>
                          <a:schemeClr val="accent5">
                            <a:lumMod val="75000"/>
                          </a:schemeClr>
                        </a:solidFill>
                        <a:latin typeface="Cambria Math" panose="02040503050406030204" pitchFamily="18" charset="0"/>
                        <a:ea typeface="Cambria Math" panose="02040503050406030204" pitchFamily="18" charset="0"/>
                        <a:cs typeface="Calibri"/>
                      </a:rPr>
                      <a:t>to</a:t>
                    </a:r>
                    <a:r>
                      <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rPr>
                      <a:t> estimate </a:t>
                    </a:r>
                    <a14:m>
                      <m:oMath xmlns:m="http://schemas.openxmlformats.org/officeDocument/2006/math">
                        <m:sSub>
                          <m:sSubPr>
                            <m:ctrlPr>
                              <a:rPr lang="es-ES" sz="2553" b="1" i="1">
                                <a:solidFill>
                                  <a:schemeClr val="accent5">
                                    <a:lumMod val="75000"/>
                                  </a:schemeClr>
                                </a:solidFill>
                                <a:latin typeface="Cambria Math" panose="02040503050406030204" pitchFamily="18" charset="0"/>
                              </a:rPr>
                            </m:ctrlPr>
                          </m:sSubPr>
                          <m:e>
                            <m:r>
                              <a:rPr lang="en-US" sz="2553" b="1" i="1">
                                <a:solidFill>
                                  <a:schemeClr val="accent5">
                                    <a:lumMod val="75000"/>
                                  </a:schemeClr>
                                </a:solidFill>
                                <a:latin typeface="Cambria Math" panose="02040503050406030204" pitchFamily="18" charset="0"/>
                                <a:ea typeface="Times New Roman" panose="02020603050405020304" pitchFamily="18" charset="0"/>
                                <a:cs typeface="Times New Roman" panose="02020603050405020304" pitchFamily="18" charset="0"/>
                              </a:rPr>
                              <m:t>𝑹</m:t>
                            </m:r>
                          </m:e>
                          <m:sub>
                            <m:r>
                              <a:rPr lang="en-US" sz="2553" b="1" i="1">
                                <a:solidFill>
                                  <a:schemeClr val="accent5">
                                    <a:lumMod val="75000"/>
                                  </a:schemeClr>
                                </a:solidFill>
                                <a:latin typeface="Cambria Math" panose="02040503050406030204" pitchFamily="18" charset="0"/>
                                <a:ea typeface="Times New Roman" panose="02020603050405020304" pitchFamily="18" charset="0"/>
                                <a:cs typeface="Times New Roman" panose="02020603050405020304" pitchFamily="18" charset="0"/>
                              </a:rPr>
                              <m:t>𝒈</m:t>
                            </m:r>
                          </m:sub>
                        </m:sSub>
                      </m:oMath>
                    </a14:m>
                    <a:endParaRPr lang="es-ES" sz="2553" b="1" spc="21" dirty="0">
                      <a:solidFill>
                        <a:schemeClr val="accent5">
                          <a:lumMod val="75000"/>
                        </a:schemeClr>
                      </a:solidFill>
                      <a:latin typeface="Cambria Math" panose="02040503050406030204" pitchFamily="18" charset="0"/>
                      <a:ea typeface="Cambria Math" panose="02040503050406030204" pitchFamily="18" charset="0"/>
                      <a:cs typeface="Calibri"/>
                    </a:endParaRPr>
                  </a:p>
                </p:txBody>
              </p:sp>
            </mc:Choice>
            <mc:Fallback xmlns="">
              <p:sp>
                <p:nvSpPr>
                  <p:cNvPr id="107" name="object 11">
                    <a:extLst>
                      <a:ext uri="{FF2B5EF4-FFF2-40B4-BE49-F238E27FC236}">
                        <a16:creationId xmlns:a16="http://schemas.microsoft.com/office/drawing/2014/main" id="{97657E17-249A-4BB9-9823-DB5F51BB1A9E}"/>
                      </a:ext>
                    </a:extLst>
                  </p:cNvPr>
                  <p:cNvSpPr txBox="1">
                    <a:spLocks noRot="1" noChangeAspect="1" noMove="1" noResize="1" noEditPoints="1" noAdjustHandles="1" noChangeArrowheads="1" noChangeShapeType="1" noTextEdit="1"/>
                  </p:cNvSpPr>
                  <p:nvPr/>
                </p:nvSpPr>
                <p:spPr>
                  <a:xfrm>
                    <a:off x="6005206" y="6972982"/>
                    <a:ext cx="4088640" cy="416387"/>
                  </a:xfrm>
                  <a:prstGeom prst="rect">
                    <a:avLst/>
                  </a:prstGeom>
                  <a:blipFill>
                    <a:blip r:embed="rId39"/>
                    <a:stretch>
                      <a:fillRect t="-10274" b="-1712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8" name="Rectangle 107">
                    <a:extLst>
                      <a:ext uri="{FF2B5EF4-FFF2-40B4-BE49-F238E27FC236}">
                        <a16:creationId xmlns:a16="http://schemas.microsoft.com/office/drawing/2014/main" id="{DA31EBDA-7814-4CFF-869E-C654DF6EA508}"/>
                      </a:ext>
                    </a:extLst>
                  </p:cNvPr>
                  <p:cNvSpPr/>
                  <p:nvPr/>
                </p:nvSpPr>
                <p:spPr>
                  <a:xfrm>
                    <a:off x="5535737" y="8033698"/>
                    <a:ext cx="4088641" cy="1186548"/>
                  </a:xfrm>
                  <a:prstGeom prst="rect">
                    <a:avLst/>
                  </a:prstGeom>
                </p:spPr>
                <p:txBody>
                  <a:bodyPr wrap="square">
                    <a:spAutoFit/>
                  </a:bodyPr>
                  <a:lstStyle/>
                  <a:p>
                    <a:pPr indent="729657">
                      <a:spcAft>
                        <a:spcPts val="638"/>
                      </a:spcAft>
                    </a:pPr>
                    <a:r>
                      <a:rPr lang="en-US" sz="2553" b="1" u="sng"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Denatured BSA</a:t>
                    </a:r>
                    <a:r>
                      <a:rPr lang="en-US" sz="2553" b="1"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 Generalized Gaussian coil expression</a:t>
                    </a:r>
                    <a:endParaRPr lang="en-GB" sz="2553" b="1"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endParaRPr>
                  </a:p>
                  <a:p>
                    <a:pPr indent="729657" algn="just">
                      <a:spcAft>
                        <a:spcPts val="638"/>
                      </a:spcAft>
                    </a:pPr>
                    <a:r>
                      <a:rPr lang="en-US" sz="2553" kern="1050" dirty="0">
                        <a:latin typeface="Cambria Math" panose="02040503050406030204" pitchFamily="18" charset="0"/>
                        <a:ea typeface="Cambria Math" panose="02040503050406030204" pitchFamily="18" charset="0"/>
                        <a:cs typeface="Times" panose="02020603050405020304" pitchFamily="18" charset="0"/>
                      </a:rPr>
                      <a:t>	</a:t>
                    </a:r>
                    <a14:m>
                      <m:oMath xmlns:m="http://schemas.openxmlformats.org/officeDocument/2006/math">
                        <m:r>
                          <a:rPr lang="en-US" sz="2553" i="1" kern="1050" smtClean="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𝐼</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𝑄</m:t>
                            </m:r>
                          </m:e>
                        </m:d>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𝐼</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0</m:t>
                            </m:r>
                          </m:e>
                        </m:d>
                        <m:d>
                          <m:dPr>
                            <m:begChr m:val="["/>
                            <m:endChr m:val="]"/>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sSup>
                                  <m:sSup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sSupPr>
                                  <m:e>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𝑈</m:t>
                                    </m:r>
                                  </m:e>
                                  <m:sup>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den>
                                    </m:f>
                                  </m:sup>
                                </m:sSup>
                              </m:den>
                            </m:f>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𝛾</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den>
                                </m:f>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𝑈</m:t>
                                </m:r>
                              </m:e>
                            </m:d>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sSup>
                                  <m:sSup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sSupPr>
                                  <m:e>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𝑈</m:t>
                                    </m:r>
                                  </m:e>
                                  <m:sup>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den>
                                    </m:f>
                                  </m:sup>
                                </m:sSup>
                              </m:den>
                            </m:f>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𝛾</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f>
                                  <m:f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Pr>
                                  <m:num>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num>
                                  <m:den>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den>
                                </m:f>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𝑈</m:t>
                                </m:r>
                              </m:e>
                            </m:d>
                          </m:e>
                        </m:d>
                      </m:oMath>
                    </a14:m>
                    <a:r>
                      <a:rPr lang="en-US" sz="2553"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     </a:t>
                    </a:r>
                  </a:p>
                  <a:p>
                    <a:pPr algn="just">
                      <a:spcAft>
                        <a:spcPts val="638"/>
                      </a:spcAft>
                    </a:pPr>
                    <a:r>
                      <a:rPr lang="en-US" sz="2553"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      	 where   </a:t>
                    </a:r>
                    <a14:m>
                      <m:oMath xmlns:m="http://schemas.openxmlformats.org/officeDocument/2006/math">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𝑈</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e>
                        </m:d>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𝜈</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e>
                        </m:d>
                        <m:sSup>
                          <m:sSup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sSupPr>
                          <m:e>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𝑄</m:t>
                            </m:r>
                          </m:e>
                          <m:sup>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sup>
                        </m:sSup>
                        <m:sSubSup>
                          <m:sSubSup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sSubSupPr>
                          <m:e>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𝑅</m:t>
                            </m:r>
                          </m:e>
                          <m:sub>
                            <m:r>
                              <a:rPr lang="en-U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𝑔</m:t>
                            </m:r>
                          </m:sub>
                          <m:sup>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2</m:t>
                            </m:r>
                          </m:sup>
                        </m:sSubSup>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U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6</m:t>
                        </m:r>
                      </m:oMath>
                    </a14:m>
                    <a:endParaRPr lang="en-GB" sz="2553"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endParaRPr>
                  </a:p>
                  <a:p>
                    <a:pPr algn="just">
                      <a:spcAft>
                        <a:spcPts val="638"/>
                      </a:spcAft>
                    </a:pPr>
                    <a:r>
                      <a:rPr lang="en-GB" sz="2553"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            	           </a:t>
                    </a:r>
                    <a14:m>
                      <m:oMath xmlns:m="http://schemas.openxmlformats.org/officeDocument/2006/math">
                        <m:r>
                          <a:rPr lang="es-ES"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   </m:t>
                        </m:r>
                        <m: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  </m:t>
                        </m:r>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𝛾</m:t>
                        </m:r>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𝑎</m:t>
                            </m:r>
                            <m:r>
                              <a:rPr lang="en-GB"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𝑥</m:t>
                            </m:r>
                          </m:e>
                        </m:d>
                        <m:r>
                          <a:rPr lang="en-GB"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nary>
                          <m:naryPr>
                            <m:limLoc m:val="subSup"/>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naryPr>
                          <m:sub>
                            <m:r>
                              <a:rPr lang="en-GB"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0</m:t>
                            </m:r>
                          </m:sub>
                          <m:sup>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𝑥</m:t>
                            </m:r>
                          </m:sup>
                          <m:e>
                            <m:sSup>
                              <m:sSup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sSupPr>
                              <m:e>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𝑡</m:t>
                                </m:r>
                              </m:e>
                              <m:sup>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𝑎</m:t>
                                </m:r>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GB"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1</m:t>
                                </m:r>
                              </m:sup>
                            </m:sSup>
                            <m:func>
                              <m:func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funcPr>
                              <m:fName>
                                <m:r>
                                  <m:rPr>
                                    <m:sty m:val="p"/>
                                  </m:rPr>
                                  <a:rPr lang="en-GB" sz="2553"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exp</m:t>
                                </m:r>
                              </m:fName>
                              <m:e>
                                <m:d>
                                  <m:dPr>
                                    <m:ctrlPr>
                                      <a:rPr lang="es-ES"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ctrlPr>
                                  </m:dPr>
                                  <m:e>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m:t>
                                    </m:r>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𝑡</m:t>
                                    </m:r>
                                  </m:e>
                                </m:d>
                                <m:r>
                                  <a:rPr lang="en-GB" sz="2553" i="1" kern="105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m:t>𝑑𝑡</m:t>
                                </m:r>
                              </m:e>
                            </m:func>
                          </m:e>
                        </m:nary>
                      </m:oMath>
                    </a14:m>
                    <a:r>
                      <a:rPr lang="en-GB" sz="2553" kern="1050" dirty="0">
                        <a:solidFill>
                          <a:schemeClr val="tx1">
                            <a:lumMod val="65000"/>
                            <a:lumOff val="35000"/>
                          </a:schemeClr>
                        </a:solidFill>
                        <a:latin typeface="Cambria Math" panose="02040503050406030204" pitchFamily="18" charset="0"/>
                        <a:ea typeface="Cambria Math" panose="02040503050406030204" pitchFamily="18" charset="0"/>
                        <a:cs typeface="Times" panose="02020603050405020304" pitchFamily="18" charset="0"/>
                      </a:rPr>
                      <a:t>.</a:t>
                    </a:r>
                  </a:p>
                </p:txBody>
              </p:sp>
            </mc:Choice>
            <mc:Fallback xmlns="">
              <p:sp>
                <p:nvSpPr>
                  <p:cNvPr id="108" name="Rectangle 107">
                    <a:extLst>
                      <a:ext uri="{FF2B5EF4-FFF2-40B4-BE49-F238E27FC236}">
                        <a16:creationId xmlns:a16="http://schemas.microsoft.com/office/drawing/2014/main" id="{DA31EBDA-7814-4CFF-869E-C654DF6EA508}"/>
                      </a:ext>
                    </a:extLst>
                  </p:cNvPr>
                  <p:cNvSpPr>
                    <a:spLocks noRot="1" noChangeAspect="1" noMove="1" noResize="1" noEditPoints="1" noAdjustHandles="1" noChangeArrowheads="1" noChangeShapeType="1" noTextEdit="1"/>
                  </p:cNvSpPr>
                  <p:nvPr/>
                </p:nvSpPr>
                <p:spPr>
                  <a:xfrm>
                    <a:off x="5535737" y="8033698"/>
                    <a:ext cx="4088641" cy="1186548"/>
                  </a:xfrm>
                  <a:prstGeom prst="rect">
                    <a:avLst/>
                  </a:prstGeom>
                  <a:blipFill>
                    <a:blip r:embed="rId40"/>
                    <a:stretch>
                      <a:fillRect t="-2169" b="-2410"/>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21" name="Rectangle 120">
                  <a:extLst>
                    <a:ext uri="{FF2B5EF4-FFF2-40B4-BE49-F238E27FC236}">
                      <a16:creationId xmlns:a16="http://schemas.microsoft.com/office/drawing/2014/main" id="{B318AC64-44ED-4C51-89B9-0590F3A9A395}"/>
                    </a:ext>
                  </a:extLst>
                </p:cNvPr>
                <p:cNvSpPr/>
                <p:nvPr/>
              </p:nvSpPr>
              <p:spPr>
                <a:xfrm>
                  <a:off x="8909196" y="14935727"/>
                  <a:ext cx="4178965" cy="5492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ar-AE" sz="2550" i="1" smtClean="0">
                            <a:solidFill>
                              <a:schemeClr val="tx1">
                                <a:lumMod val="65000"/>
                                <a:lumOff val="35000"/>
                              </a:schemeClr>
                            </a:solidFill>
                            <a:latin typeface="Cambria Math" panose="02040503050406030204" pitchFamily="18" charset="0"/>
                          </a:rPr>
                          <m:t>𝐼</m:t>
                        </m:r>
                        <m:d>
                          <m:dPr>
                            <m:ctrlPr>
                              <a:rPr lang="ar-AE" sz="2550" i="1">
                                <a:solidFill>
                                  <a:schemeClr val="tx1">
                                    <a:lumMod val="65000"/>
                                    <a:lumOff val="35000"/>
                                  </a:schemeClr>
                                </a:solidFill>
                                <a:latin typeface="Cambria Math" panose="02040503050406030204" pitchFamily="18" charset="0"/>
                              </a:rPr>
                            </m:ctrlPr>
                          </m:dPr>
                          <m:e>
                            <m:r>
                              <a:rPr lang="ar-AE" sz="2550" i="1">
                                <a:solidFill>
                                  <a:schemeClr val="tx1">
                                    <a:lumMod val="65000"/>
                                    <a:lumOff val="35000"/>
                                  </a:schemeClr>
                                </a:solidFill>
                                <a:latin typeface="Cambria Math" panose="02040503050406030204" pitchFamily="18" charset="0"/>
                              </a:rPr>
                              <m:t>𝑄</m:t>
                            </m:r>
                          </m:e>
                        </m:d>
                        <m:r>
                          <a:rPr lang="ar-AE" sz="2550" i="1">
                            <a:solidFill>
                              <a:schemeClr val="tx1">
                                <a:lumMod val="65000"/>
                                <a:lumOff val="35000"/>
                              </a:schemeClr>
                            </a:solidFill>
                            <a:latin typeface="Cambria Math" panose="02040503050406030204" pitchFamily="18" charset="0"/>
                          </a:rPr>
                          <m:t>=</m:t>
                        </m:r>
                        <m:r>
                          <a:rPr lang="ar-AE" sz="2550" i="1">
                            <a:solidFill>
                              <a:schemeClr val="tx1">
                                <a:lumMod val="65000"/>
                                <a:lumOff val="35000"/>
                              </a:schemeClr>
                            </a:solidFill>
                            <a:latin typeface="Cambria Math" panose="02040503050406030204" pitchFamily="18" charset="0"/>
                          </a:rPr>
                          <m:t>𝐼</m:t>
                        </m:r>
                        <m:d>
                          <m:dPr>
                            <m:ctrlPr>
                              <a:rPr lang="ar-AE" sz="2550" i="1">
                                <a:solidFill>
                                  <a:schemeClr val="tx1">
                                    <a:lumMod val="65000"/>
                                    <a:lumOff val="35000"/>
                                  </a:schemeClr>
                                </a:solidFill>
                                <a:latin typeface="Cambria Math" panose="02040503050406030204" pitchFamily="18" charset="0"/>
                              </a:rPr>
                            </m:ctrlPr>
                          </m:dPr>
                          <m:e>
                            <m:r>
                              <a:rPr lang="ar-AE" sz="2550" i="1">
                                <a:solidFill>
                                  <a:schemeClr val="tx1">
                                    <a:lumMod val="65000"/>
                                    <a:lumOff val="35000"/>
                                  </a:schemeClr>
                                </a:solidFill>
                                <a:latin typeface="Cambria Math" panose="02040503050406030204" pitchFamily="18" charset="0"/>
                              </a:rPr>
                              <m:t>0</m:t>
                            </m:r>
                          </m:e>
                        </m:d>
                        <m:r>
                          <m:rPr>
                            <m:sty m:val="p"/>
                          </m:rPr>
                          <a:rPr lang="es-ES" sz="2550">
                            <a:solidFill>
                              <a:schemeClr val="tx1">
                                <a:lumMod val="65000"/>
                                <a:lumOff val="35000"/>
                              </a:schemeClr>
                            </a:solidFill>
                            <a:latin typeface="Cambria Math" panose="02040503050406030204" pitchFamily="18" charset="0"/>
                          </a:rPr>
                          <m:t>exp</m:t>
                        </m:r>
                        <m:r>
                          <a:rPr lang="es-ES" sz="2550" i="1">
                            <a:solidFill>
                              <a:schemeClr val="tx1">
                                <a:lumMod val="65000"/>
                                <a:lumOff val="35000"/>
                              </a:schemeClr>
                            </a:solidFill>
                            <a:latin typeface="Cambria Math" panose="02040503050406030204" pitchFamily="18" charset="0"/>
                          </a:rPr>
                          <m:t>⁡(−</m:t>
                        </m:r>
                        <m:sSup>
                          <m:sSupPr>
                            <m:ctrlPr>
                              <a:rPr lang="ar-AE" sz="2550" i="1">
                                <a:solidFill>
                                  <a:schemeClr val="tx1">
                                    <a:lumMod val="65000"/>
                                    <a:lumOff val="35000"/>
                                  </a:schemeClr>
                                </a:solidFill>
                                <a:latin typeface="Cambria Math" panose="02040503050406030204" pitchFamily="18" charset="0"/>
                              </a:rPr>
                            </m:ctrlPr>
                          </m:sSupPr>
                          <m:e>
                            <m:sSub>
                              <m:sSubPr>
                                <m:ctrlPr>
                                  <a:rPr lang="ar-AE" sz="2550" i="1">
                                    <a:solidFill>
                                      <a:schemeClr val="tx1">
                                        <a:lumMod val="65000"/>
                                        <a:lumOff val="35000"/>
                                      </a:schemeClr>
                                    </a:solidFill>
                                    <a:latin typeface="Cambria Math" panose="02040503050406030204" pitchFamily="18" charset="0"/>
                                  </a:rPr>
                                </m:ctrlPr>
                              </m:sSubPr>
                              <m:e>
                                <m:r>
                                  <a:rPr lang="es-ES" sz="2550" i="1">
                                    <a:solidFill>
                                      <a:schemeClr val="tx1">
                                        <a:lumMod val="65000"/>
                                        <a:lumOff val="35000"/>
                                      </a:schemeClr>
                                    </a:solidFill>
                                    <a:latin typeface="Cambria Math" panose="02040503050406030204" pitchFamily="18" charset="0"/>
                                  </a:rPr>
                                  <m:t>𝑅</m:t>
                                </m:r>
                              </m:e>
                              <m:sub>
                                <m:r>
                                  <a:rPr lang="es-ES" sz="2550" i="1">
                                    <a:solidFill>
                                      <a:schemeClr val="tx1">
                                        <a:lumMod val="65000"/>
                                        <a:lumOff val="35000"/>
                                      </a:schemeClr>
                                    </a:solidFill>
                                    <a:latin typeface="Cambria Math" panose="02040503050406030204" pitchFamily="18" charset="0"/>
                                  </a:rPr>
                                  <m:t>𝑔</m:t>
                                </m:r>
                              </m:sub>
                            </m:sSub>
                          </m:e>
                          <m:sup>
                            <m:r>
                              <a:rPr lang="ar-AE" sz="2550" i="1">
                                <a:solidFill>
                                  <a:schemeClr val="tx1">
                                    <a:lumMod val="65000"/>
                                    <a:lumOff val="35000"/>
                                  </a:schemeClr>
                                </a:solidFill>
                                <a:latin typeface="Cambria Math" panose="02040503050406030204" pitchFamily="18" charset="0"/>
                              </a:rPr>
                              <m:t>2</m:t>
                            </m:r>
                          </m:sup>
                        </m:sSup>
                        <m:sSup>
                          <m:sSupPr>
                            <m:ctrlPr>
                              <a:rPr lang="ar-AE" sz="2550" i="1">
                                <a:solidFill>
                                  <a:schemeClr val="tx1">
                                    <a:lumMod val="65000"/>
                                    <a:lumOff val="35000"/>
                                  </a:schemeClr>
                                </a:solidFill>
                                <a:latin typeface="Cambria Math" panose="02040503050406030204" pitchFamily="18" charset="0"/>
                              </a:rPr>
                            </m:ctrlPr>
                          </m:sSupPr>
                          <m:e>
                            <m:r>
                              <a:rPr lang="es-ES" sz="2550" i="1">
                                <a:solidFill>
                                  <a:schemeClr val="tx1">
                                    <a:lumMod val="65000"/>
                                    <a:lumOff val="35000"/>
                                  </a:schemeClr>
                                </a:solidFill>
                                <a:latin typeface="Cambria Math" panose="02040503050406030204" pitchFamily="18" charset="0"/>
                              </a:rPr>
                              <m:t>𝑄</m:t>
                            </m:r>
                          </m:e>
                          <m:sup>
                            <m:r>
                              <a:rPr lang="es-ES" sz="2550" b="0" i="1" smtClean="0">
                                <a:solidFill>
                                  <a:schemeClr val="tx1">
                                    <a:lumMod val="65000"/>
                                    <a:lumOff val="35000"/>
                                  </a:schemeClr>
                                </a:solidFill>
                                <a:latin typeface="Cambria Math" panose="02040503050406030204" pitchFamily="18" charset="0"/>
                              </a:rPr>
                              <m:t>2</m:t>
                            </m:r>
                          </m:sup>
                        </m:sSup>
                        <m:r>
                          <a:rPr lang="es-ES" sz="2550" b="0" i="1" smtClean="0">
                            <a:solidFill>
                              <a:schemeClr val="tx1">
                                <a:lumMod val="65000"/>
                                <a:lumOff val="35000"/>
                              </a:schemeClr>
                            </a:solidFill>
                            <a:latin typeface="Cambria Math" panose="02040503050406030204" pitchFamily="18" charset="0"/>
                          </a:rPr>
                          <m:t>/</m:t>
                        </m:r>
                        <m:r>
                          <a:rPr lang="es-ES" sz="2550" b="0" i="1" smtClean="0">
                            <a:solidFill>
                              <a:schemeClr val="tx1">
                                <a:lumMod val="65000"/>
                                <a:lumOff val="35000"/>
                              </a:schemeClr>
                            </a:solidFill>
                            <a:latin typeface="Cambria Math" panose="02040503050406030204" pitchFamily="18" charset="0"/>
                          </a:rPr>
                          <m:t>3</m:t>
                        </m:r>
                        <m:r>
                          <a:rPr lang="es-ES" sz="2550" i="1">
                            <a:solidFill>
                              <a:schemeClr val="tx1">
                                <a:lumMod val="65000"/>
                                <a:lumOff val="35000"/>
                              </a:schemeClr>
                            </a:solidFill>
                            <a:latin typeface="Cambria Math" panose="02040503050406030204" pitchFamily="18" charset="0"/>
                          </a:rPr>
                          <m:t>)</m:t>
                        </m:r>
                      </m:oMath>
                    </m:oMathPara>
                  </a14:m>
                  <a:endParaRPr lang="ar-AE" sz="2550" dirty="0">
                    <a:solidFill>
                      <a:schemeClr val="tx1">
                        <a:lumMod val="65000"/>
                        <a:lumOff val="35000"/>
                      </a:schemeClr>
                    </a:solidFill>
                  </a:endParaRPr>
                </a:p>
              </p:txBody>
            </p:sp>
          </mc:Choice>
          <mc:Fallback xmlns="">
            <p:sp>
              <p:nvSpPr>
                <p:cNvPr id="121" name="Rectangle 120">
                  <a:extLst>
                    <a:ext uri="{FF2B5EF4-FFF2-40B4-BE49-F238E27FC236}">
                      <a16:creationId xmlns:a16="http://schemas.microsoft.com/office/drawing/2014/main" id="{B318AC64-44ED-4C51-89B9-0590F3A9A395}"/>
                    </a:ext>
                  </a:extLst>
                </p:cNvPr>
                <p:cNvSpPr>
                  <a:spLocks noRot="1" noChangeAspect="1" noMove="1" noResize="1" noEditPoints="1" noAdjustHandles="1" noChangeArrowheads="1" noChangeShapeType="1" noTextEdit="1"/>
                </p:cNvSpPr>
                <p:nvPr/>
              </p:nvSpPr>
              <p:spPr>
                <a:xfrm>
                  <a:off x="8909196" y="14935727"/>
                  <a:ext cx="4178965" cy="549253"/>
                </a:xfrm>
                <a:prstGeom prst="rect">
                  <a:avLst/>
                </a:prstGeom>
                <a:blipFill>
                  <a:blip r:embed="rId4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7" name="Rectangle 136">
                  <a:extLst>
                    <a:ext uri="{FF2B5EF4-FFF2-40B4-BE49-F238E27FC236}">
                      <a16:creationId xmlns:a16="http://schemas.microsoft.com/office/drawing/2014/main" id="{9890F90D-9B20-4544-A1AB-5AE59341D9E6}"/>
                    </a:ext>
                  </a:extLst>
                </p:cNvPr>
                <p:cNvSpPr/>
                <p:nvPr/>
              </p:nvSpPr>
              <p:spPr>
                <a:xfrm>
                  <a:off x="9214995" y="14230450"/>
                  <a:ext cx="3430042" cy="8908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550" i="1" smtClean="0">
                                <a:solidFill>
                                  <a:schemeClr val="tx1">
                                    <a:lumMod val="65000"/>
                                    <a:lumOff val="35000"/>
                                  </a:schemeClr>
                                </a:solidFill>
                                <a:latin typeface="Cambria Math" panose="02040503050406030204" pitchFamily="18" charset="0"/>
                              </a:rPr>
                            </m:ctrlPr>
                          </m:sSubPr>
                          <m:e>
                            <m:r>
                              <a:rPr lang="es-ES" sz="2550" b="0" i="1" smtClean="0">
                                <a:solidFill>
                                  <a:schemeClr val="tx1">
                                    <a:lumMod val="65000"/>
                                    <a:lumOff val="35000"/>
                                  </a:schemeClr>
                                </a:solidFill>
                                <a:latin typeface="Cambria Math" panose="02040503050406030204" pitchFamily="18" charset="0"/>
                              </a:rPr>
                              <m:t>𝑅</m:t>
                            </m:r>
                          </m:e>
                          <m:sub>
                            <m:r>
                              <a:rPr lang="es-ES" sz="2550" b="0" i="1" smtClean="0">
                                <a:solidFill>
                                  <a:schemeClr val="tx1">
                                    <a:lumMod val="65000"/>
                                    <a:lumOff val="35000"/>
                                  </a:schemeClr>
                                </a:solidFill>
                                <a:latin typeface="Cambria Math" panose="02040503050406030204" pitchFamily="18" charset="0"/>
                              </a:rPr>
                              <m:t>𝑔</m:t>
                            </m:r>
                          </m:sub>
                        </m:sSub>
                        <m:r>
                          <a:rPr lang="ar-AE" sz="2550" i="1">
                            <a:solidFill>
                              <a:schemeClr val="tx1">
                                <a:lumMod val="65000"/>
                                <a:lumOff val="35000"/>
                              </a:schemeClr>
                            </a:solidFill>
                            <a:latin typeface="Cambria Math" panose="02040503050406030204" pitchFamily="18" charset="0"/>
                          </a:rPr>
                          <m:t>=</m:t>
                        </m:r>
                        <m:rad>
                          <m:radPr>
                            <m:degHide m:val="on"/>
                            <m:ctrlPr>
                              <a:rPr lang="es-ES" sz="2550" i="1" smtClean="0">
                                <a:solidFill>
                                  <a:schemeClr val="tx1">
                                    <a:lumMod val="65000"/>
                                    <a:lumOff val="35000"/>
                                  </a:schemeClr>
                                </a:solidFill>
                                <a:latin typeface="Cambria Math" panose="02040503050406030204" pitchFamily="18" charset="0"/>
                                <a:ea typeface="Cambria Math" panose="02040503050406030204" pitchFamily="18" charset="0"/>
                              </a:rPr>
                            </m:ctrlPr>
                          </m:radPr>
                          <m:deg/>
                          <m:e>
                            <m:r>
                              <a:rPr lang="es-ES" sz="2550" i="1">
                                <a:solidFill>
                                  <a:schemeClr val="tx1">
                                    <a:lumMod val="65000"/>
                                    <a:lumOff val="35000"/>
                                  </a:schemeClr>
                                </a:solidFill>
                                <a:latin typeface="Cambria Math" panose="02040503050406030204" pitchFamily="18" charset="0"/>
                                <a:ea typeface="Cambria Math" panose="02040503050406030204" pitchFamily="18" charset="0"/>
                              </a:rPr>
                              <m:t>(</m:t>
                            </m:r>
                            <m:r>
                              <a:rPr lang="es-ES" sz="2550" i="1">
                                <a:solidFill>
                                  <a:schemeClr val="tx1">
                                    <a:lumMod val="65000"/>
                                    <a:lumOff val="35000"/>
                                  </a:schemeClr>
                                </a:solidFill>
                                <a:latin typeface="Cambria Math" panose="02040503050406030204" pitchFamily="18" charset="0"/>
                                <a:ea typeface="Cambria Math" panose="02040503050406030204" pitchFamily="18" charset="0"/>
                              </a:rPr>
                              <m:t>2</m:t>
                            </m:r>
                            <m:sSup>
                              <m:sSupPr>
                                <m:ctrlPr>
                                  <a:rPr lang="ar-AE" sz="2550" i="1">
                                    <a:solidFill>
                                      <a:schemeClr val="tx1">
                                        <a:lumMod val="65000"/>
                                        <a:lumOff val="35000"/>
                                      </a:schemeClr>
                                    </a:solidFill>
                                    <a:latin typeface="Cambria Math" panose="02040503050406030204" pitchFamily="18" charset="0"/>
                                  </a:rPr>
                                </m:ctrlPr>
                              </m:sSupPr>
                              <m:e>
                                <m:sSub>
                                  <m:sSubPr>
                                    <m:ctrlPr>
                                      <a:rPr lang="ar-AE" sz="2550" i="1">
                                        <a:solidFill>
                                          <a:schemeClr val="tx1">
                                            <a:lumMod val="65000"/>
                                            <a:lumOff val="35000"/>
                                          </a:schemeClr>
                                        </a:solidFill>
                                        <a:latin typeface="Cambria Math" panose="02040503050406030204" pitchFamily="18" charset="0"/>
                                      </a:rPr>
                                    </m:ctrlPr>
                                  </m:sSubPr>
                                  <m:e>
                                    <m:r>
                                      <a:rPr lang="es-ES" sz="2550" i="1">
                                        <a:solidFill>
                                          <a:schemeClr val="tx1">
                                            <a:lumMod val="65000"/>
                                            <a:lumOff val="35000"/>
                                          </a:schemeClr>
                                        </a:solidFill>
                                        <a:latin typeface="Cambria Math" panose="02040503050406030204" pitchFamily="18" charset="0"/>
                                      </a:rPr>
                                      <m:t>𝑅</m:t>
                                    </m:r>
                                  </m:e>
                                  <m:sub>
                                    <m:r>
                                      <a:rPr lang="es-ES" sz="2550" i="1">
                                        <a:solidFill>
                                          <a:schemeClr val="tx1">
                                            <a:lumMod val="65000"/>
                                            <a:lumOff val="35000"/>
                                          </a:schemeClr>
                                        </a:solidFill>
                                        <a:latin typeface="Cambria Math" panose="02040503050406030204" pitchFamily="18" charset="0"/>
                                      </a:rPr>
                                      <m:t>𝑒</m:t>
                                    </m:r>
                                  </m:sub>
                                </m:sSub>
                              </m:e>
                              <m:sup>
                                <m:r>
                                  <a:rPr lang="ar-AE" sz="2550" i="1">
                                    <a:solidFill>
                                      <a:schemeClr val="tx1">
                                        <a:lumMod val="65000"/>
                                        <a:lumOff val="35000"/>
                                      </a:schemeClr>
                                    </a:solidFill>
                                    <a:latin typeface="Cambria Math" panose="02040503050406030204" pitchFamily="18" charset="0"/>
                                  </a:rPr>
                                  <m:t>2</m:t>
                                </m:r>
                              </m:sup>
                            </m:sSup>
                            <m:r>
                              <a:rPr lang="es-ES" sz="2550" i="1">
                                <a:solidFill>
                                  <a:schemeClr val="tx1">
                                    <a:lumMod val="65000"/>
                                    <a:lumOff val="35000"/>
                                  </a:schemeClr>
                                </a:solidFill>
                                <a:latin typeface="Cambria Math" panose="02040503050406030204" pitchFamily="18" charset="0"/>
                              </a:rPr>
                              <m:t>⁡+</m:t>
                            </m:r>
                            <m:sSup>
                              <m:sSupPr>
                                <m:ctrlPr>
                                  <a:rPr lang="ar-AE" sz="2550" i="1">
                                    <a:solidFill>
                                      <a:schemeClr val="tx1">
                                        <a:lumMod val="65000"/>
                                        <a:lumOff val="35000"/>
                                      </a:schemeClr>
                                    </a:solidFill>
                                    <a:latin typeface="Cambria Math" panose="02040503050406030204" pitchFamily="18" charset="0"/>
                                  </a:rPr>
                                </m:ctrlPr>
                              </m:sSupPr>
                              <m:e>
                                <m:sSub>
                                  <m:sSubPr>
                                    <m:ctrlPr>
                                      <a:rPr lang="ar-AE" sz="2550" i="1">
                                        <a:solidFill>
                                          <a:schemeClr val="tx1">
                                            <a:lumMod val="65000"/>
                                            <a:lumOff val="35000"/>
                                          </a:schemeClr>
                                        </a:solidFill>
                                        <a:latin typeface="Cambria Math" panose="02040503050406030204" pitchFamily="18" charset="0"/>
                                      </a:rPr>
                                    </m:ctrlPr>
                                  </m:sSubPr>
                                  <m:e>
                                    <m:r>
                                      <a:rPr lang="es-ES" sz="2550" i="1">
                                        <a:solidFill>
                                          <a:schemeClr val="tx1">
                                            <a:lumMod val="65000"/>
                                            <a:lumOff val="35000"/>
                                          </a:schemeClr>
                                        </a:solidFill>
                                        <a:latin typeface="Cambria Math" panose="02040503050406030204" pitchFamily="18" charset="0"/>
                                      </a:rPr>
                                      <m:t>𝑅</m:t>
                                    </m:r>
                                  </m:e>
                                  <m:sub>
                                    <m:r>
                                      <a:rPr lang="es-ES" sz="2550" i="1">
                                        <a:solidFill>
                                          <a:schemeClr val="tx1">
                                            <a:lumMod val="65000"/>
                                            <a:lumOff val="35000"/>
                                          </a:schemeClr>
                                        </a:solidFill>
                                        <a:latin typeface="Cambria Math" panose="02040503050406030204" pitchFamily="18" charset="0"/>
                                      </a:rPr>
                                      <m:t>𝑝</m:t>
                                    </m:r>
                                  </m:sub>
                                </m:sSub>
                              </m:e>
                              <m:sup>
                                <m:r>
                                  <a:rPr lang="ar-AE" sz="2550" i="1">
                                    <a:solidFill>
                                      <a:schemeClr val="tx1">
                                        <a:lumMod val="65000"/>
                                        <a:lumOff val="35000"/>
                                      </a:schemeClr>
                                    </a:solidFill>
                                    <a:latin typeface="Cambria Math" panose="02040503050406030204" pitchFamily="18" charset="0"/>
                                  </a:rPr>
                                  <m:t>2</m:t>
                                </m:r>
                              </m:sup>
                            </m:sSup>
                            <m:r>
                              <a:rPr lang="es-ES" sz="2550" i="1">
                                <a:solidFill>
                                  <a:schemeClr val="tx1">
                                    <a:lumMod val="65000"/>
                                    <a:lumOff val="35000"/>
                                  </a:schemeClr>
                                </a:solidFill>
                                <a:latin typeface="Cambria Math" panose="02040503050406030204" pitchFamily="18" charset="0"/>
                              </a:rPr>
                              <m:t>)/</m:t>
                            </m:r>
                            <m:r>
                              <a:rPr lang="es-ES" sz="2550" i="1">
                                <a:solidFill>
                                  <a:schemeClr val="tx1">
                                    <a:lumMod val="65000"/>
                                    <a:lumOff val="35000"/>
                                  </a:schemeClr>
                                </a:solidFill>
                                <a:latin typeface="Cambria Math" panose="02040503050406030204" pitchFamily="18" charset="0"/>
                              </a:rPr>
                              <m:t>5</m:t>
                            </m:r>
                          </m:e>
                        </m:rad>
                      </m:oMath>
                    </m:oMathPara>
                  </a14:m>
                  <a:endParaRPr lang="ar-AE" sz="2550" dirty="0">
                    <a:solidFill>
                      <a:schemeClr val="tx1">
                        <a:lumMod val="65000"/>
                        <a:lumOff val="35000"/>
                      </a:schemeClr>
                    </a:solidFill>
                  </a:endParaRPr>
                </a:p>
              </p:txBody>
            </p:sp>
          </mc:Choice>
          <mc:Fallback xmlns="">
            <p:sp>
              <p:nvSpPr>
                <p:cNvPr id="137" name="Rectangle 136">
                  <a:extLst>
                    <a:ext uri="{FF2B5EF4-FFF2-40B4-BE49-F238E27FC236}">
                      <a16:creationId xmlns:a16="http://schemas.microsoft.com/office/drawing/2014/main" id="{9890F90D-9B20-4544-A1AB-5AE59341D9E6}"/>
                    </a:ext>
                  </a:extLst>
                </p:cNvPr>
                <p:cNvSpPr>
                  <a:spLocks noRot="1" noChangeAspect="1" noMove="1" noResize="1" noEditPoints="1" noAdjustHandles="1" noChangeArrowheads="1" noChangeShapeType="1" noTextEdit="1"/>
                </p:cNvSpPr>
                <p:nvPr/>
              </p:nvSpPr>
              <p:spPr>
                <a:xfrm>
                  <a:off x="9214995" y="14230450"/>
                  <a:ext cx="3430042" cy="890821"/>
                </a:xfrm>
                <a:prstGeom prst="rect">
                  <a:avLst/>
                </a:prstGeom>
                <a:blipFill>
                  <a:blip r:embed="rId42"/>
                  <a:stretch>
                    <a:fillRect/>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272" name="TextBox 271">
                <a:extLst>
                  <a:ext uri="{FF2B5EF4-FFF2-40B4-BE49-F238E27FC236}">
                    <a16:creationId xmlns:a16="http://schemas.microsoft.com/office/drawing/2014/main" id="{F430CC3A-3414-40E4-AE57-B45769CDBFAB}"/>
                  </a:ext>
                </a:extLst>
              </p:cNvPr>
              <p:cNvSpPr txBox="1"/>
              <p:nvPr/>
            </p:nvSpPr>
            <p:spPr>
              <a:xfrm>
                <a:off x="9870687" y="30570108"/>
                <a:ext cx="4586356" cy="3367589"/>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marL="457200" indent="-571565">
                  <a:spcBef>
                    <a:spcPts val="1277"/>
                  </a:spcBef>
                  <a:spcAft>
                    <a:spcPts val="1200"/>
                  </a:spcAft>
                  <a:buFont typeface="Wingdings" panose="05000000000000000000" pitchFamily="2" charset="2"/>
                  <a:buChar char="Ø"/>
                  <a:tabLst>
                    <a:tab pos="1118807" algn="l"/>
                  </a:tabLst>
                </a:pP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No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aggregation</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much</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lower</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Q →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mainly</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intra-molecular</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cross-linking</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endPar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a:p>
                <a:pPr marL="457200" indent="-571565">
                  <a:spcBef>
                    <a:spcPts val="1277"/>
                  </a:spcBef>
                  <a:spcAft>
                    <a:spcPts val="1200"/>
                  </a:spcAft>
                  <a:buFont typeface="Wingdings" panose="05000000000000000000" pitchFamily="2" charset="2"/>
                  <a:buChar char="Ø"/>
                  <a:tabLst>
                    <a:tab pos="1118807" algn="l"/>
                  </a:tabLst>
                </a:pPr>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a:t>
                </a:r>
                <a14:m>
                  <m:oMath xmlns:m="http://schemas.openxmlformats.org/officeDocument/2006/math">
                    <m:sSub>
                      <m:sSubPr>
                        <m:ctrlPr>
                          <a:rPr lang="en-US" sz="3200" i="1" spc="-150">
                            <a:solidFill>
                              <a:schemeClr val="tx1">
                                <a:lumMod val="65000"/>
                                <a:lumOff val="35000"/>
                              </a:schemeClr>
                            </a:solidFill>
                            <a:latin typeface="Cambria Math" panose="02040503050406030204" pitchFamily="18" charset="0"/>
                            <a:ea typeface="Cambria Math" panose="02040503050406030204" pitchFamily="18" charset="0"/>
                            <a:cs typeface="Calibri"/>
                          </a:rPr>
                        </m:ctrlPr>
                      </m:sSubPr>
                      <m:e>
                        <m:r>
                          <a:rPr lang="es-ES" sz="3200" i="1" spc="-150">
                            <a:solidFill>
                              <a:schemeClr val="tx1">
                                <a:lumMod val="65000"/>
                                <a:lumOff val="35000"/>
                              </a:schemeClr>
                            </a:solidFill>
                            <a:latin typeface="Cambria Math" panose="02040503050406030204" pitchFamily="18" charset="0"/>
                            <a:ea typeface="Cambria Math" panose="02040503050406030204" pitchFamily="18" charset="0"/>
                            <a:cs typeface="Calibri"/>
                          </a:rPr>
                          <m:t>𝑅</m:t>
                        </m:r>
                      </m:e>
                      <m:sub>
                        <m:r>
                          <a:rPr lang="es-ES" sz="3200" b="0" i="1" spc="-150" smtClean="0">
                            <a:solidFill>
                              <a:schemeClr val="tx1">
                                <a:lumMod val="65000"/>
                                <a:lumOff val="35000"/>
                              </a:schemeClr>
                            </a:solidFill>
                            <a:latin typeface="Cambria Math" panose="02040503050406030204" pitchFamily="18" charset="0"/>
                            <a:ea typeface="Cambria Math" panose="02040503050406030204" pitchFamily="18" charset="0"/>
                            <a:cs typeface="Calibri"/>
                          </a:rPr>
                          <m:t>𝐻</m:t>
                        </m:r>
                      </m:sub>
                    </m:sSub>
                  </m:oMath>
                </a14:m>
                <a:r>
                  <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with additional crosslinker concentration.</a:t>
                </a:r>
              </a:p>
            </p:txBody>
          </p:sp>
        </mc:Choice>
        <mc:Fallback>
          <p:sp>
            <p:nvSpPr>
              <p:cNvPr id="272" name="TextBox 271">
                <a:extLst>
                  <a:ext uri="{FF2B5EF4-FFF2-40B4-BE49-F238E27FC236}">
                    <a16:creationId xmlns:a16="http://schemas.microsoft.com/office/drawing/2014/main" id="{F430CC3A-3414-40E4-AE57-B45769CDBFAB}"/>
                  </a:ext>
                </a:extLst>
              </p:cNvPr>
              <p:cNvSpPr txBox="1">
                <a:spLocks noRot="1" noChangeAspect="1" noMove="1" noResize="1" noEditPoints="1" noAdjustHandles="1" noChangeArrowheads="1" noChangeShapeType="1" noTextEdit="1"/>
              </p:cNvSpPr>
              <p:nvPr/>
            </p:nvSpPr>
            <p:spPr>
              <a:xfrm>
                <a:off x="9870687" y="30570108"/>
                <a:ext cx="4586356" cy="3367589"/>
              </a:xfrm>
              <a:prstGeom prst="rect">
                <a:avLst/>
              </a:prstGeom>
              <a:blipFill>
                <a:blip r:embed="rId43"/>
                <a:stretch>
                  <a:fillRect l="-2642" t="-1978" r="-396" b="-4676"/>
                </a:stretch>
              </a:blipFill>
              <a:ln/>
            </p:spPr>
            <p:txBody>
              <a:bodyPr/>
              <a:lstStyle/>
              <a:p>
                <a:r>
                  <a:rPr lang="en-GB">
                    <a:noFill/>
                  </a:rPr>
                  <a:t> </a:t>
                </a:r>
              </a:p>
            </p:txBody>
          </p:sp>
        </mc:Fallback>
      </mc:AlternateContent>
      <p:grpSp>
        <p:nvGrpSpPr>
          <p:cNvPr id="154" name="Group 153">
            <a:extLst>
              <a:ext uri="{FF2B5EF4-FFF2-40B4-BE49-F238E27FC236}">
                <a16:creationId xmlns:a16="http://schemas.microsoft.com/office/drawing/2014/main" id="{3C7FED8B-D7B8-4130-B2AE-058555C8B1F5}"/>
              </a:ext>
            </a:extLst>
          </p:cNvPr>
          <p:cNvGrpSpPr/>
          <p:nvPr/>
        </p:nvGrpSpPr>
        <p:grpSpPr>
          <a:xfrm>
            <a:off x="1540931" y="21193453"/>
            <a:ext cx="16504719" cy="8457551"/>
            <a:chOff x="1470491" y="21321581"/>
            <a:chExt cx="16504719" cy="8457551"/>
          </a:xfrm>
        </p:grpSpPr>
        <p:grpSp>
          <p:nvGrpSpPr>
            <p:cNvPr id="152" name="Group 151">
              <a:extLst>
                <a:ext uri="{FF2B5EF4-FFF2-40B4-BE49-F238E27FC236}">
                  <a16:creationId xmlns:a16="http://schemas.microsoft.com/office/drawing/2014/main" id="{FDD16857-8C7D-4865-A67F-F9238D153570}"/>
                </a:ext>
              </a:extLst>
            </p:cNvPr>
            <p:cNvGrpSpPr/>
            <p:nvPr/>
          </p:nvGrpSpPr>
          <p:grpSpPr>
            <a:xfrm>
              <a:off x="1470491" y="21321581"/>
              <a:ext cx="16504719" cy="8457551"/>
              <a:chOff x="1470491" y="21321581"/>
              <a:chExt cx="16504719" cy="8457551"/>
            </a:xfrm>
          </p:grpSpPr>
          <p:sp>
            <p:nvSpPr>
              <p:cNvPr id="326" name="object 41">
                <a:extLst>
                  <a:ext uri="{FF2B5EF4-FFF2-40B4-BE49-F238E27FC236}">
                    <a16:creationId xmlns:a16="http://schemas.microsoft.com/office/drawing/2014/main" id="{5B87BC2B-1997-4A05-BC7A-2149E3B1FFBF}"/>
                  </a:ext>
                </a:extLst>
              </p:cNvPr>
              <p:cNvSpPr txBox="1"/>
              <p:nvPr/>
            </p:nvSpPr>
            <p:spPr>
              <a:xfrm rot="16200000">
                <a:off x="-112259" y="24808669"/>
                <a:ext cx="3972069" cy="806570"/>
              </a:xfrm>
              <a:prstGeom prst="rect">
                <a:avLst/>
              </a:prstGeom>
            </p:spPr>
            <p:txBody>
              <a:bodyPr vert="horz" wrap="square" lIns="0" tIns="189170" rIns="0" bIns="0" rtlCol="0">
                <a:spAutoFit/>
              </a:bodyPr>
              <a:lstStyle/>
              <a:p>
                <a:pPr marL="27024">
                  <a:spcBef>
                    <a:spcPts val="1490"/>
                  </a:spcBef>
                </a:pPr>
                <a:r>
                  <a:rPr lang="en-GB" sz="4000" spc="-150" dirty="0">
                    <a:solidFill>
                      <a:schemeClr val="tx1">
                        <a:lumMod val="50000"/>
                        <a:lumOff val="50000"/>
                      </a:schemeClr>
                    </a:solidFill>
                    <a:latin typeface="Cambria Math" panose="02040503050406030204" pitchFamily="18" charset="0"/>
                    <a:ea typeface="Cambria Math" panose="02040503050406030204" pitchFamily="18" charset="0"/>
                    <a:cs typeface="Calibri"/>
                  </a:rPr>
                  <a:t>Long crosslinker</a:t>
                </a:r>
                <a:endParaRPr sz="4000" spc="-150" dirty="0">
                  <a:solidFill>
                    <a:schemeClr val="tx1">
                      <a:lumMod val="50000"/>
                      <a:lumOff val="50000"/>
                    </a:schemeClr>
                  </a:solidFill>
                  <a:latin typeface="Cambria Math" panose="02040503050406030204" pitchFamily="18" charset="0"/>
                  <a:ea typeface="Cambria Math" panose="02040503050406030204" pitchFamily="18" charset="0"/>
                  <a:cs typeface="Calibri"/>
                </a:endParaRPr>
              </a:p>
            </p:txBody>
          </p:sp>
          <p:sp>
            <p:nvSpPr>
              <p:cNvPr id="126" name="object 41">
                <a:extLst>
                  <a:ext uri="{FF2B5EF4-FFF2-40B4-BE49-F238E27FC236}">
                    <a16:creationId xmlns:a16="http://schemas.microsoft.com/office/drawing/2014/main" id="{5B7FCE5F-738C-40E2-882A-357CE8074B37}"/>
                  </a:ext>
                </a:extLst>
              </p:cNvPr>
              <p:cNvSpPr txBox="1"/>
              <p:nvPr/>
            </p:nvSpPr>
            <p:spPr>
              <a:xfrm rot="16200000">
                <a:off x="1193987" y="22680146"/>
                <a:ext cx="2173639" cy="560349"/>
              </a:xfrm>
              <a:prstGeom prst="rect">
                <a:avLst/>
              </a:prstGeom>
            </p:spPr>
            <p:txBody>
              <a:bodyPr vert="horz" wrap="square" lIns="0" tIns="189170" rIns="0" bIns="0" rtlCol="0">
                <a:spAutoFit/>
              </a:bodyPr>
              <a:lstStyle/>
              <a:p>
                <a:pPr marL="27024">
                  <a:spcBef>
                    <a:spcPts val="1490"/>
                  </a:spcBef>
                </a:pPr>
                <a:r>
                  <a:rPr lang="es-ES" sz="2400" b="1" spc="21" dirty="0">
                    <a:solidFill>
                      <a:schemeClr val="tx1">
                        <a:lumMod val="65000"/>
                        <a:lumOff val="35000"/>
                      </a:schemeClr>
                    </a:solidFill>
                    <a:latin typeface="Cambria Math" panose="02040503050406030204" pitchFamily="18" charset="0"/>
                    <a:ea typeface="Cambria Math" panose="02040503050406030204" pitchFamily="18" charset="0"/>
                    <a:cs typeface="Calibri"/>
                  </a:rPr>
                  <a:t>pH 7.4</a:t>
                </a:r>
                <a:endParaRPr sz="240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p:sp>
            <p:nvSpPr>
              <p:cNvPr id="127" name="object 41">
                <a:extLst>
                  <a:ext uri="{FF2B5EF4-FFF2-40B4-BE49-F238E27FC236}">
                    <a16:creationId xmlns:a16="http://schemas.microsoft.com/office/drawing/2014/main" id="{D1EC02FF-CB99-4980-8103-18C77117063A}"/>
                  </a:ext>
                </a:extLst>
              </p:cNvPr>
              <p:cNvSpPr txBox="1"/>
              <p:nvPr/>
            </p:nvSpPr>
            <p:spPr>
              <a:xfrm rot="16200000">
                <a:off x="1193987" y="26445827"/>
                <a:ext cx="2173639" cy="560349"/>
              </a:xfrm>
              <a:prstGeom prst="rect">
                <a:avLst/>
              </a:prstGeom>
            </p:spPr>
            <p:txBody>
              <a:bodyPr vert="horz" wrap="square" lIns="0" tIns="189170" rIns="0" bIns="0" rtlCol="0">
                <a:spAutoFit/>
              </a:bodyPr>
              <a:lstStyle/>
              <a:p>
                <a:pPr marL="27024">
                  <a:spcBef>
                    <a:spcPts val="1490"/>
                  </a:spcBef>
                </a:pPr>
                <a:r>
                  <a:rPr lang="es-ES" sz="2400" b="1" spc="21" dirty="0">
                    <a:solidFill>
                      <a:schemeClr val="tx1">
                        <a:lumMod val="65000"/>
                        <a:lumOff val="35000"/>
                      </a:schemeClr>
                    </a:solidFill>
                    <a:latin typeface="Cambria Math" panose="02040503050406030204" pitchFamily="18" charset="0"/>
                    <a:ea typeface="Cambria Math" panose="02040503050406030204" pitchFamily="18" charset="0"/>
                    <a:cs typeface="Calibri"/>
                  </a:rPr>
                  <a:t>pH 8.2</a:t>
                </a:r>
                <a:endParaRPr sz="240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p:grpSp>
            <p:nvGrpSpPr>
              <p:cNvPr id="141" name="Group 140">
                <a:extLst>
                  <a:ext uri="{FF2B5EF4-FFF2-40B4-BE49-F238E27FC236}">
                    <a16:creationId xmlns:a16="http://schemas.microsoft.com/office/drawing/2014/main" id="{592FEF7C-A9A5-461F-9E4F-69EBF7C70316}"/>
                  </a:ext>
                </a:extLst>
              </p:cNvPr>
              <p:cNvGrpSpPr/>
              <p:nvPr/>
            </p:nvGrpSpPr>
            <p:grpSpPr>
              <a:xfrm>
                <a:off x="2464697" y="21321581"/>
                <a:ext cx="15510513" cy="8457551"/>
                <a:chOff x="2464697" y="21321581"/>
                <a:chExt cx="15510513" cy="8457551"/>
              </a:xfrm>
            </p:grpSpPr>
            <p:grpSp>
              <p:nvGrpSpPr>
                <p:cNvPr id="51" name="Group 50">
                  <a:extLst>
                    <a:ext uri="{FF2B5EF4-FFF2-40B4-BE49-F238E27FC236}">
                      <a16:creationId xmlns:a16="http://schemas.microsoft.com/office/drawing/2014/main" id="{0758E766-3CFB-484C-852F-25B94C947567}"/>
                    </a:ext>
                  </a:extLst>
                </p:cNvPr>
                <p:cNvGrpSpPr/>
                <p:nvPr/>
              </p:nvGrpSpPr>
              <p:grpSpPr>
                <a:xfrm>
                  <a:off x="2464697" y="21321581"/>
                  <a:ext cx="15510513" cy="8457551"/>
                  <a:chOff x="2410321" y="21110548"/>
                  <a:chExt cx="15510513" cy="8754936"/>
                </a:xfrm>
              </p:grpSpPr>
              <p:grpSp>
                <p:nvGrpSpPr>
                  <p:cNvPr id="49" name="Group 48">
                    <a:extLst>
                      <a:ext uri="{FF2B5EF4-FFF2-40B4-BE49-F238E27FC236}">
                        <a16:creationId xmlns:a16="http://schemas.microsoft.com/office/drawing/2014/main" id="{663A9BC6-42D5-4EE0-A00C-8157BFE8DEE2}"/>
                      </a:ext>
                    </a:extLst>
                  </p:cNvPr>
                  <p:cNvGrpSpPr/>
                  <p:nvPr/>
                </p:nvGrpSpPr>
                <p:grpSpPr>
                  <a:xfrm>
                    <a:off x="2410321" y="21110548"/>
                    <a:ext cx="15510513" cy="8754936"/>
                    <a:chOff x="6380250" y="30919920"/>
                    <a:chExt cx="10500939" cy="5251175"/>
                  </a:xfrm>
                </p:grpSpPr>
                <p:graphicFrame>
                  <p:nvGraphicFramePr>
                    <p:cNvPr id="42" name="Object 41">
                      <a:extLst>
                        <a:ext uri="{FF2B5EF4-FFF2-40B4-BE49-F238E27FC236}">
                          <a16:creationId xmlns:a16="http://schemas.microsoft.com/office/drawing/2014/main" id="{30510E12-E351-4721-B691-23F801B9399F}"/>
                        </a:ext>
                      </a:extLst>
                    </p:cNvPr>
                    <p:cNvGraphicFramePr>
                      <a:graphicFrameLocks noChangeAspect="1"/>
                    </p:cNvGraphicFramePr>
                    <p:nvPr>
                      <p:extLst>
                        <p:ext uri="{D42A27DB-BD31-4B8C-83A1-F6EECF244321}">
                          <p14:modId xmlns:p14="http://schemas.microsoft.com/office/powerpoint/2010/main" val="3816523529"/>
                        </p:ext>
                      </p:extLst>
                    </p:nvPr>
                  </p:nvGraphicFramePr>
                  <p:xfrm>
                    <a:off x="12728289" y="30960981"/>
                    <a:ext cx="4152900" cy="2901950"/>
                  </p:xfrm>
                  <a:graphic>
                    <a:graphicData uri="http://schemas.openxmlformats.org/presentationml/2006/ole">
                      <mc:AlternateContent xmlns:mc="http://schemas.openxmlformats.org/markup-compatibility/2006">
                        <mc:Choice xmlns:v="urn:schemas-microsoft-com:vml" Requires="v">
                          <p:oleObj spid="_x0000_s2770" name="Graph" r:id="rId44" imgW="4153680" imgH="2901600" progId="Origin50.Graph">
                            <p:embed/>
                          </p:oleObj>
                        </mc:Choice>
                        <mc:Fallback>
                          <p:oleObj name="Graph" r:id="rId44" imgW="4153680" imgH="2901600" progId="Origin50.Graph">
                            <p:embed/>
                            <p:pic>
                              <p:nvPicPr>
                                <p:cNvPr id="0" name=""/>
                                <p:cNvPicPr/>
                                <p:nvPr/>
                              </p:nvPicPr>
                              <p:blipFill>
                                <a:blip r:embed="rId45"/>
                                <a:stretch>
                                  <a:fillRect/>
                                </a:stretch>
                              </p:blipFill>
                              <p:spPr>
                                <a:xfrm>
                                  <a:off x="12728289" y="30960981"/>
                                  <a:ext cx="4152900" cy="2901950"/>
                                </a:xfrm>
                                <a:prstGeom prst="rect">
                                  <a:avLst/>
                                </a:prstGeom>
                              </p:spPr>
                            </p:pic>
                          </p:oleObj>
                        </mc:Fallback>
                      </mc:AlternateContent>
                    </a:graphicData>
                  </a:graphic>
                </p:graphicFrame>
                <p:graphicFrame>
                  <p:nvGraphicFramePr>
                    <p:cNvPr id="44" name="Object 43">
                      <a:extLst>
                        <a:ext uri="{FF2B5EF4-FFF2-40B4-BE49-F238E27FC236}">
                          <a16:creationId xmlns:a16="http://schemas.microsoft.com/office/drawing/2014/main" id="{54A9F94F-3884-4D39-8FB2-55A3ABBBD0D6}"/>
                        </a:ext>
                      </a:extLst>
                    </p:cNvPr>
                    <p:cNvGraphicFramePr>
                      <a:graphicFrameLocks noChangeAspect="1"/>
                    </p:cNvGraphicFramePr>
                    <p:nvPr>
                      <p:extLst>
                        <p:ext uri="{D42A27DB-BD31-4B8C-83A1-F6EECF244321}">
                          <p14:modId xmlns:p14="http://schemas.microsoft.com/office/powerpoint/2010/main" val="2356164590"/>
                        </p:ext>
                      </p:extLst>
                    </p:nvPr>
                  </p:nvGraphicFramePr>
                  <p:xfrm>
                    <a:off x="9525704" y="30955344"/>
                    <a:ext cx="4152900" cy="2901950"/>
                  </p:xfrm>
                  <a:graphic>
                    <a:graphicData uri="http://schemas.openxmlformats.org/presentationml/2006/ole">
                      <mc:AlternateContent xmlns:mc="http://schemas.openxmlformats.org/markup-compatibility/2006">
                        <mc:Choice xmlns:v="urn:schemas-microsoft-com:vml" Requires="v">
                          <p:oleObj spid="_x0000_s2771" name="Graph" r:id="rId46" imgW="4153680" imgH="2901600" progId="Origin50.Graph">
                            <p:embed/>
                          </p:oleObj>
                        </mc:Choice>
                        <mc:Fallback>
                          <p:oleObj name="Graph" r:id="rId46" imgW="4153680" imgH="2901600" progId="Origin50.Graph">
                            <p:embed/>
                            <p:pic>
                              <p:nvPicPr>
                                <p:cNvPr id="0" name=""/>
                                <p:cNvPicPr/>
                                <p:nvPr/>
                              </p:nvPicPr>
                              <p:blipFill>
                                <a:blip r:embed="rId47"/>
                                <a:stretch>
                                  <a:fillRect/>
                                </a:stretch>
                              </p:blipFill>
                              <p:spPr>
                                <a:xfrm>
                                  <a:off x="9525704" y="30955344"/>
                                  <a:ext cx="4152900" cy="2901950"/>
                                </a:xfrm>
                                <a:prstGeom prst="rect">
                                  <a:avLst/>
                                </a:prstGeom>
                              </p:spPr>
                            </p:pic>
                          </p:oleObj>
                        </mc:Fallback>
                      </mc:AlternateContent>
                    </a:graphicData>
                  </a:graphic>
                </p:graphicFrame>
                <p:graphicFrame>
                  <p:nvGraphicFramePr>
                    <p:cNvPr id="45" name="Object 44">
                      <a:extLst>
                        <a:ext uri="{FF2B5EF4-FFF2-40B4-BE49-F238E27FC236}">
                          <a16:creationId xmlns:a16="http://schemas.microsoft.com/office/drawing/2014/main" id="{E15FAFC2-B3AE-4303-A119-9AE15FAC9187}"/>
                        </a:ext>
                      </a:extLst>
                    </p:cNvPr>
                    <p:cNvGraphicFramePr>
                      <a:graphicFrameLocks noChangeAspect="1"/>
                    </p:cNvGraphicFramePr>
                    <p:nvPr>
                      <p:extLst>
                        <p:ext uri="{D42A27DB-BD31-4B8C-83A1-F6EECF244321}">
                          <p14:modId xmlns:p14="http://schemas.microsoft.com/office/powerpoint/2010/main" val="3030441280"/>
                        </p:ext>
                      </p:extLst>
                    </p:nvPr>
                  </p:nvGraphicFramePr>
                  <p:xfrm>
                    <a:off x="6380250" y="30919920"/>
                    <a:ext cx="4152900" cy="2901950"/>
                  </p:xfrm>
                  <a:graphic>
                    <a:graphicData uri="http://schemas.openxmlformats.org/presentationml/2006/ole">
                      <mc:AlternateContent xmlns:mc="http://schemas.openxmlformats.org/markup-compatibility/2006">
                        <mc:Choice xmlns:v="urn:schemas-microsoft-com:vml" Requires="v">
                          <p:oleObj spid="_x0000_s2772" name="Graph" r:id="rId48" imgW="4153680" imgH="2901600" progId="Origin50.Graph">
                            <p:embed/>
                          </p:oleObj>
                        </mc:Choice>
                        <mc:Fallback>
                          <p:oleObj name="Graph" r:id="rId48" imgW="4153680" imgH="2901600" progId="Origin50.Graph">
                            <p:embed/>
                            <p:pic>
                              <p:nvPicPr>
                                <p:cNvPr id="0" name=""/>
                                <p:cNvPicPr/>
                                <p:nvPr/>
                              </p:nvPicPr>
                              <p:blipFill>
                                <a:blip r:embed="rId49"/>
                                <a:stretch>
                                  <a:fillRect/>
                                </a:stretch>
                              </p:blipFill>
                              <p:spPr>
                                <a:xfrm>
                                  <a:off x="6380250" y="30919920"/>
                                  <a:ext cx="4152900" cy="2901950"/>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6881F47F-00BE-4966-BC71-83E6EDD721DA}"/>
                        </a:ext>
                      </a:extLst>
                    </p:cNvPr>
                    <p:cNvGraphicFramePr>
                      <a:graphicFrameLocks noChangeAspect="1"/>
                    </p:cNvGraphicFramePr>
                    <p:nvPr>
                      <p:extLst>
                        <p:ext uri="{D42A27DB-BD31-4B8C-83A1-F6EECF244321}">
                          <p14:modId xmlns:p14="http://schemas.microsoft.com/office/powerpoint/2010/main" val="1356717716"/>
                        </p:ext>
                      </p:extLst>
                    </p:nvPr>
                  </p:nvGraphicFramePr>
                  <p:xfrm>
                    <a:off x="12727101" y="33269145"/>
                    <a:ext cx="4152900" cy="2901950"/>
                  </p:xfrm>
                  <a:graphic>
                    <a:graphicData uri="http://schemas.openxmlformats.org/presentationml/2006/ole">
                      <mc:AlternateContent xmlns:mc="http://schemas.openxmlformats.org/markup-compatibility/2006">
                        <mc:Choice xmlns:v="urn:schemas-microsoft-com:vml" Requires="v">
                          <p:oleObj spid="_x0000_s2773" name="Graph" r:id="rId50" imgW="4153680" imgH="2901600" progId="Origin50.Graph">
                            <p:embed/>
                          </p:oleObj>
                        </mc:Choice>
                        <mc:Fallback>
                          <p:oleObj name="Graph" r:id="rId50" imgW="4153680" imgH="2901600" progId="Origin50.Graph">
                            <p:embed/>
                            <p:pic>
                              <p:nvPicPr>
                                <p:cNvPr id="0" name=""/>
                                <p:cNvPicPr/>
                                <p:nvPr/>
                              </p:nvPicPr>
                              <p:blipFill>
                                <a:blip r:embed="rId51"/>
                                <a:stretch>
                                  <a:fillRect/>
                                </a:stretch>
                              </p:blipFill>
                              <p:spPr>
                                <a:xfrm>
                                  <a:off x="12727101" y="33269145"/>
                                  <a:ext cx="4152900" cy="2901950"/>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FDAD5246-EB79-40D3-AB64-D1379760FA0B}"/>
                        </a:ext>
                      </a:extLst>
                    </p:cNvPr>
                    <p:cNvGraphicFramePr>
                      <a:graphicFrameLocks noChangeAspect="1"/>
                    </p:cNvGraphicFramePr>
                    <p:nvPr>
                      <p:extLst>
                        <p:ext uri="{D42A27DB-BD31-4B8C-83A1-F6EECF244321}">
                          <p14:modId xmlns:p14="http://schemas.microsoft.com/office/powerpoint/2010/main" val="3213594942"/>
                        </p:ext>
                      </p:extLst>
                    </p:nvPr>
                  </p:nvGraphicFramePr>
                  <p:xfrm>
                    <a:off x="9558752" y="33268958"/>
                    <a:ext cx="4152900" cy="2901950"/>
                  </p:xfrm>
                  <a:graphic>
                    <a:graphicData uri="http://schemas.openxmlformats.org/presentationml/2006/ole">
                      <mc:AlternateContent xmlns:mc="http://schemas.openxmlformats.org/markup-compatibility/2006">
                        <mc:Choice xmlns:v="urn:schemas-microsoft-com:vml" Requires="v">
                          <p:oleObj spid="_x0000_s2774" name="Graph" r:id="rId52" imgW="4153680" imgH="2901600" progId="Origin50.Graph">
                            <p:embed/>
                          </p:oleObj>
                        </mc:Choice>
                        <mc:Fallback>
                          <p:oleObj name="Graph" r:id="rId52" imgW="4153680" imgH="2901600" progId="Origin50.Graph">
                            <p:embed/>
                            <p:pic>
                              <p:nvPicPr>
                                <p:cNvPr id="0" name=""/>
                                <p:cNvPicPr/>
                                <p:nvPr/>
                              </p:nvPicPr>
                              <p:blipFill>
                                <a:blip r:embed="rId53"/>
                                <a:stretch>
                                  <a:fillRect/>
                                </a:stretch>
                              </p:blipFill>
                              <p:spPr>
                                <a:xfrm>
                                  <a:off x="9558752" y="33268958"/>
                                  <a:ext cx="4152900" cy="2901950"/>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84BCDB1E-0CC9-43E7-A31A-9B4ECA8A98CF}"/>
                        </a:ext>
                      </a:extLst>
                    </p:cNvPr>
                    <p:cNvGraphicFramePr>
                      <a:graphicFrameLocks noChangeAspect="1"/>
                    </p:cNvGraphicFramePr>
                    <p:nvPr>
                      <p:extLst>
                        <p:ext uri="{D42A27DB-BD31-4B8C-83A1-F6EECF244321}">
                          <p14:modId xmlns:p14="http://schemas.microsoft.com/office/powerpoint/2010/main" val="3610168868"/>
                        </p:ext>
                      </p:extLst>
                    </p:nvPr>
                  </p:nvGraphicFramePr>
                  <p:xfrm>
                    <a:off x="6380250" y="33263320"/>
                    <a:ext cx="4152900" cy="2901950"/>
                  </p:xfrm>
                  <a:graphic>
                    <a:graphicData uri="http://schemas.openxmlformats.org/presentationml/2006/ole">
                      <mc:AlternateContent xmlns:mc="http://schemas.openxmlformats.org/markup-compatibility/2006">
                        <mc:Choice xmlns:v="urn:schemas-microsoft-com:vml" Requires="v">
                          <p:oleObj spid="_x0000_s2775" name="Graph" r:id="rId54" imgW="4153680" imgH="2901600" progId="Origin50.Graph">
                            <p:embed/>
                          </p:oleObj>
                        </mc:Choice>
                        <mc:Fallback>
                          <p:oleObj name="Graph" r:id="rId54" imgW="4153680" imgH="2901600" progId="Origin50.Graph">
                            <p:embed/>
                            <p:pic>
                              <p:nvPicPr>
                                <p:cNvPr id="0" name=""/>
                                <p:cNvPicPr/>
                                <p:nvPr/>
                              </p:nvPicPr>
                              <p:blipFill>
                                <a:blip r:embed="rId55"/>
                                <a:stretch>
                                  <a:fillRect/>
                                </a:stretch>
                              </p:blipFill>
                              <p:spPr>
                                <a:xfrm>
                                  <a:off x="6380250" y="33263320"/>
                                  <a:ext cx="4152900" cy="2901950"/>
                                </a:xfrm>
                                <a:prstGeom prst="rect">
                                  <a:avLst/>
                                </a:prstGeom>
                              </p:spPr>
                            </p:pic>
                          </p:oleObj>
                        </mc:Fallback>
                      </mc:AlternateContent>
                    </a:graphicData>
                  </a:graphic>
                </p:graphicFrame>
              </p:grpSp>
              <p:pic>
                <p:nvPicPr>
                  <p:cNvPr id="50" name="Picture 49">
                    <a:extLst>
                      <a:ext uri="{FF2B5EF4-FFF2-40B4-BE49-F238E27FC236}">
                        <a16:creationId xmlns:a16="http://schemas.microsoft.com/office/drawing/2014/main" id="{1CC0BB44-587E-422B-A57F-DAC7567A005D}"/>
                      </a:ext>
                    </a:extLst>
                  </p:cNvPr>
                  <p:cNvPicPr>
                    <a:picLocks noChangeAspect="1"/>
                  </p:cNvPicPr>
                  <p:nvPr/>
                </p:nvPicPr>
                <p:blipFill>
                  <a:blip r:embed="rId22"/>
                  <a:stretch>
                    <a:fillRect/>
                  </a:stretch>
                </p:blipFill>
                <p:spPr>
                  <a:xfrm>
                    <a:off x="7105157" y="22768105"/>
                    <a:ext cx="530015" cy="1400407"/>
                  </a:xfrm>
                  <a:prstGeom prst="rect">
                    <a:avLst/>
                  </a:prstGeom>
                </p:spPr>
              </p:pic>
              <p:pic>
                <p:nvPicPr>
                  <p:cNvPr id="129" name="Picture 128">
                    <a:extLst>
                      <a:ext uri="{FF2B5EF4-FFF2-40B4-BE49-F238E27FC236}">
                        <a16:creationId xmlns:a16="http://schemas.microsoft.com/office/drawing/2014/main" id="{F189BC07-B8FC-4629-B9FA-CE4F382A709B}"/>
                      </a:ext>
                    </a:extLst>
                  </p:cNvPr>
                  <p:cNvPicPr>
                    <a:picLocks noChangeAspect="1"/>
                  </p:cNvPicPr>
                  <p:nvPr/>
                </p:nvPicPr>
                <p:blipFill>
                  <a:blip r:embed="rId22"/>
                  <a:stretch>
                    <a:fillRect/>
                  </a:stretch>
                </p:blipFill>
                <p:spPr>
                  <a:xfrm>
                    <a:off x="11963042" y="22674802"/>
                    <a:ext cx="530015" cy="1400407"/>
                  </a:xfrm>
                  <a:prstGeom prst="rect">
                    <a:avLst/>
                  </a:prstGeom>
                </p:spPr>
              </p:pic>
              <p:pic>
                <p:nvPicPr>
                  <p:cNvPr id="130" name="Picture 129">
                    <a:extLst>
                      <a:ext uri="{FF2B5EF4-FFF2-40B4-BE49-F238E27FC236}">
                        <a16:creationId xmlns:a16="http://schemas.microsoft.com/office/drawing/2014/main" id="{E733EBB2-6C57-4BC9-8152-DD5F5497950D}"/>
                      </a:ext>
                    </a:extLst>
                  </p:cNvPr>
                  <p:cNvPicPr>
                    <a:picLocks noChangeAspect="1"/>
                  </p:cNvPicPr>
                  <p:nvPr/>
                </p:nvPicPr>
                <p:blipFill>
                  <a:blip r:embed="rId22"/>
                  <a:stretch>
                    <a:fillRect/>
                  </a:stretch>
                </p:blipFill>
                <p:spPr>
                  <a:xfrm>
                    <a:off x="7171154" y="26570119"/>
                    <a:ext cx="530015" cy="1400407"/>
                  </a:xfrm>
                  <a:prstGeom prst="rect">
                    <a:avLst/>
                  </a:prstGeom>
                </p:spPr>
              </p:pic>
              <p:pic>
                <p:nvPicPr>
                  <p:cNvPr id="131" name="Picture 130">
                    <a:extLst>
                      <a:ext uri="{FF2B5EF4-FFF2-40B4-BE49-F238E27FC236}">
                        <a16:creationId xmlns:a16="http://schemas.microsoft.com/office/drawing/2014/main" id="{B1306173-CDE9-4DA1-87D8-DCFD9BBA355D}"/>
                      </a:ext>
                    </a:extLst>
                  </p:cNvPr>
                  <p:cNvPicPr>
                    <a:picLocks noChangeAspect="1"/>
                  </p:cNvPicPr>
                  <p:nvPr/>
                </p:nvPicPr>
                <p:blipFill>
                  <a:blip r:embed="rId22"/>
                  <a:stretch>
                    <a:fillRect/>
                  </a:stretch>
                </p:blipFill>
                <p:spPr>
                  <a:xfrm>
                    <a:off x="11953732" y="26705000"/>
                    <a:ext cx="530015" cy="1400407"/>
                  </a:xfrm>
                  <a:prstGeom prst="rect">
                    <a:avLst/>
                  </a:prstGeom>
                </p:spPr>
              </p:pic>
            </p:grpSp>
            <p:pic>
              <p:nvPicPr>
                <p:cNvPr id="140" name="Picture 139">
                  <a:extLst>
                    <a:ext uri="{FF2B5EF4-FFF2-40B4-BE49-F238E27FC236}">
                      <a16:creationId xmlns:a16="http://schemas.microsoft.com/office/drawing/2014/main" id="{29C46464-18CF-4E66-803B-683B210DB8DC}"/>
                    </a:ext>
                  </a:extLst>
                </p:cNvPr>
                <p:cNvPicPr>
                  <a:picLocks noChangeAspect="1"/>
                </p:cNvPicPr>
                <p:nvPr/>
              </p:nvPicPr>
              <p:blipFill>
                <a:blip r:embed="rId56"/>
                <a:stretch>
                  <a:fillRect/>
                </a:stretch>
              </p:blipFill>
              <p:spPr>
                <a:xfrm>
                  <a:off x="13036578" y="23910573"/>
                  <a:ext cx="904875" cy="1296545"/>
                </a:xfrm>
                <a:prstGeom prst="rect">
                  <a:avLst/>
                </a:prstGeom>
              </p:spPr>
            </p:pic>
          </p:grpSp>
        </p:grpSp>
        <p:pic>
          <p:nvPicPr>
            <p:cNvPr id="142" name="Picture 141">
              <a:extLst>
                <a:ext uri="{FF2B5EF4-FFF2-40B4-BE49-F238E27FC236}">
                  <a16:creationId xmlns:a16="http://schemas.microsoft.com/office/drawing/2014/main" id="{7277242F-B7E9-4B98-B7D1-C285C5D44CA3}"/>
                </a:ext>
              </a:extLst>
            </p:cNvPr>
            <p:cNvPicPr>
              <a:picLocks noChangeAspect="1"/>
            </p:cNvPicPr>
            <p:nvPr/>
          </p:nvPicPr>
          <p:blipFill>
            <a:blip r:embed="rId56"/>
            <a:stretch>
              <a:fillRect/>
            </a:stretch>
          </p:blipFill>
          <p:spPr>
            <a:xfrm>
              <a:off x="5117874" y="25363960"/>
              <a:ext cx="904875" cy="631506"/>
            </a:xfrm>
            <a:prstGeom prst="rect">
              <a:avLst/>
            </a:prstGeom>
          </p:spPr>
        </p:pic>
        <p:pic>
          <p:nvPicPr>
            <p:cNvPr id="143" name="Picture 142">
              <a:extLst>
                <a:ext uri="{FF2B5EF4-FFF2-40B4-BE49-F238E27FC236}">
                  <a16:creationId xmlns:a16="http://schemas.microsoft.com/office/drawing/2014/main" id="{B8DBBB04-E638-4567-8727-E076429E2FED}"/>
                </a:ext>
              </a:extLst>
            </p:cNvPr>
            <p:cNvPicPr>
              <a:picLocks noChangeAspect="1"/>
            </p:cNvPicPr>
            <p:nvPr/>
          </p:nvPicPr>
          <p:blipFill>
            <a:blip r:embed="rId56"/>
            <a:stretch>
              <a:fillRect/>
            </a:stretch>
          </p:blipFill>
          <p:spPr>
            <a:xfrm>
              <a:off x="9763897" y="25501986"/>
              <a:ext cx="904875" cy="550534"/>
            </a:xfrm>
            <a:prstGeom prst="rect">
              <a:avLst/>
            </a:prstGeom>
          </p:spPr>
        </p:pic>
        <p:pic>
          <p:nvPicPr>
            <p:cNvPr id="146" name="Picture 145">
              <a:extLst>
                <a:ext uri="{FF2B5EF4-FFF2-40B4-BE49-F238E27FC236}">
                  <a16:creationId xmlns:a16="http://schemas.microsoft.com/office/drawing/2014/main" id="{D5EC9025-D989-4294-AE45-29AD7EFE3919}"/>
                </a:ext>
              </a:extLst>
            </p:cNvPr>
            <p:cNvPicPr>
              <a:picLocks noChangeAspect="1"/>
            </p:cNvPicPr>
            <p:nvPr/>
          </p:nvPicPr>
          <p:blipFill>
            <a:blip r:embed="rId56"/>
            <a:stretch>
              <a:fillRect/>
            </a:stretch>
          </p:blipFill>
          <p:spPr>
            <a:xfrm>
              <a:off x="14551755" y="25549620"/>
              <a:ext cx="904875" cy="511979"/>
            </a:xfrm>
            <a:prstGeom prst="rect">
              <a:avLst/>
            </a:prstGeom>
          </p:spPr>
        </p:pic>
        <p:sp>
          <p:nvSpPr>
            <p:cNvPr id="275" name="Rectangle 274">
              <a:extLst>
                <a:ext uri="{FF2B5EF4-FFF2-40B4-BE49-F238E27FC236}">
                  <a16:creationId xmlns:a16="http://schemas.microsoft.com/office/drawing/2014/main" id="{79557E3E-FA47-4272-8048-54E5D25C1303}"/>
                </a:ext>
              </a:extLst>
            </p:cNvPr>
            <p:cNvSpPr/>
            <p:nvPr/>
          </p:nvSpPr>
          <p:spPr>
            <a:xfrm>
              <a:off x="4705518" y="25559296"/>
              <a:ext cx="1760738" cy="461665"/>
            </a:xfrm>
            <a:prstGeom prst="rect">
              <a:avLst/>
            </a:prstGeom>
          </p:spPr>
          <p:txBody>
            <a:bodyPr wrap="none">
              <a:spAutoFit/>
            </a:bodyPr>
            <a:lstStyle/>
            <a:p>
              <a:r>
                <a:rPr lang="en-U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[urea] = 5.4M</a:t>
              </a:r>
              <a:endParaRPr lang="en-GB" sz="2400" u="sng" dirty="0">
                <a:solidFill>
                  <a:schemeClr val="tx1">
                    <a:lumMod val="65000"/>
                    <a:lumOff val="35000"/>
                  </a:schemeClr>
                </a:solidFill>
              </a:endParaRPr>
            </a:p>
          </p:txBody>
        </p:sp>
        <p:sp>
          <p:nvSpPr>
            <p:cNvPr id="276" name="Rectangle 275">
              <a:extLst>
                <a:ext uri="{FF2B5EF4-FFF2-40B4-BE49-F238E27FC236}">
                  <a16:creationId xmlns:a16="http://schemas.microsoft.com/office/drawing/2014/main" id="{306A6EC3-1F9F-4290-9112-B4172F366FF7}"/>
                </a:ext>
              </a:extLst>
            </p:cNvPr>
            <p:cNvSpPr/>
            <p:nvPr/>
          </p:nvSpPr>
          <p:spPr>
            <a:xfrm>
              <a:off x="9311536" y="25558420"/>
              <a:ext cx="1760738" cy="461665"/>
            </a:xfrm>
            <a:prstGeom prst="rect">
              <a:avLst/>
            </a:prstGeom>
          </p:spPr>
          <p:txBody>
            <a:bodyPr wrap="none">
              <a:spAutoFit/>
            </a:bodyPr>
            <a:lstStyle/>
            <a:p>
              <a:r>
                <a:rPr lang="en-U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[urea] = 6.3M</a:t>
              </a:r>
              <a:endParaRPr lang="en-GB" sz="2400" u="sng" dirty="0">
                <a:solidFill>
                  <a:schemeClr val="tx1">
                    <a:lumMod val="65000"/>
                    <a:lumOff val="35000"/>
                  </a:schemeClr>
                </a:solidFill>
              </a:endParaRPr>
            </a:p>
          </p:txBody>
        </p:sp>
        <p:sp>
          <p:nvSpPr>
            <p:cNvPr id="277" name="Rectangle 276">
              <a:extLst>
                <a:ext uri="{FF2B5EF4-FFF2-40B4-BE49-F238E27FC236}">
                  <a16:creationId xmlns:a16="http://schemas.microsoft.com/office/drawing/2014/main" id="{511F7A70-11F0-4E53-BA4F-227B327B5E99}"/>
                </a:ext>
              </a:extLst>
            </p:cNvPr>
            <p:cNvSpPr/>
            <p:nvPr/>
          </p:nvSpPr>
          <p:spPr>
            <a:xfrm>
              <a:off x="14077935" y="25558420"/>
              <a:ext cx="1760738" cy="461665"/>
            </a:xfrm>
            <a:prstGeom prst="rect">
              <a:avLst/>
            </a:prstGeom>
          </p:spPr>
          <p:txBody>
            <a:bodyPr wrap="none">
              <a:spAutoFit/>
            </a:bodyPr>
            <a:lstStyle/>
            <a:p>
              <a:r>
                <a:rPr lang="en-U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[urea] = 7.2M</a:t>
              </a:r>
              <a:endParaRPr lang="en-GB" sz="2400" u="sng" dirty="0">
                <a:solidFill>
                  <a:schemeClr val="tx1">
                    <a:lumMod val="65000"/>
                    <a:lumOff val="35000"/>
                  </a:schemeClr>
                </a:solidFill>
              </a:endParaRPr>
            </a:p>
          </p:txBody>
        </p:sp>
      </p:grpSp>
      <p:sp>
        <p:nvSpPr>
          <p:cNvPr id="278" name="object 41">
            <a:extLst>
              <a:ext uri="{FF2B5EF4-FFF2-40B4-BE49-F238E27FC236}">
                <a16:creationId xmlns:a16="http://schemas.microsoft.com/office/drawing/2014/main" id="{1650BE1C-BFB4-448B-AA3C-B1DD3D870B70}"/>
              </a:ext>
            </a:extLst>
          </p:cNvPr>
          <p:cNvSpPr txBox="1"/>
          <p:nvPr/>
        </p:nvSpPr>
        <p:spPr>
          <a:xfrm>
            <a:off x="9778727" y="20796645"/>
            <a:ext cx="8025819" cy="764123"/>
          </a:xfrm>
          <a:prstGeom prst="rect">
            <a:avLst/>
          </a:prstGeom>
        </p:spPr>
        <p:txBody>
          <a:bodyPr vert="horz" wrap="square" lIns="0" tIns="189170" rIns="0" bIns="0" rtlCol="0">
            <a:spAutoFit/>
          </a:bodyPr>
          <a:lstStyle/>
          <a:p>
            <a:pPr marL="27024">
              <a:spcBef>
                <a:spcPts val="1490"/>
              </a:spcBef>
            </a:pPr>
            <a:r>
              <a:rPr lang="en-GB" sz="3724" b="1" u="sng" spc="21" dirty="0">
                <a:solidFill>
                  <a:srgbClr val="993300"/>
                </a:solidFill>
                <a:latin typeface="Cambria Math" panose="02040503050406030204" pitchFamily="18" charset="0"/>
                <a:ea typeface="Cambria Math" panose="02040503050406030204" pitchFamily="18" charset="0"/>
                <a:cs typeface="Calibri"/>
              </a:rPr>
              <a:t>1) Influence of the solvent conditions</a:t>
            </a:r>
            <a:endParaRPr sz="3724" u="sng" dirty="0">
              <a:solidFill>
                <a:srgbClr val="993300"/>
              </a:solidFill>
              <a:latin typeface="Cambria Math" panose="02040503050406030204" pitchFamily="18" charset="0"/>
              <a:ea typeface="Cambria Math" panose="02040503050406030204" pitchFamily="18" charset="0"/>
              <a:cs typeface="Calibri"/>
            </a:endParaRPr>
          </a:p>
        </p:txBody>
      </p:sp>
      <p:sp>
        <p:nvSpPr>
          <p:cNvPr id="281" name="Rectangle 280">
            <a:extLst>
              <a:ext uri="{FF2B5EF4-FFF2-40B4-BE49-F238E27FC236}">
                <a16:creationId xmlns:a16="http://schemas.microsoft.com/office/drawing/2014/main" id="{A644294B-DF5F-4660-B3DC-00BED14BF21C}"/>
              </a:ext>
            </a:extLst>
          </p:cNvPr>
          <p:cNvSpPr/>
          <p:nvPr/>
        </p:nvSpPr>
        <p:spPr>
          <a:xfrm>
            <a:off x="1843326" y="35572277"/>
            <a:ext cx="3285771" cy="400110"/>
          </a:xfrm>
          <a:prstGeom prst="rect">
            <a:avLst/>
          </a:prstGeom>
        </p:spPr>
        <p:txBody>
          <a:bodyPr wrap="none">
            <a:spAutoFit/>
          </a:bodyPr>
          <a:lstStyle/>
          <a:p>
            <a:r>
              <a:rPr lang="en-US" sz="2000" u="sng" spc="-150" dirty="0">
                <a:solidFill>
                  <a:srgbClr val="993300"/>
                </a:solidFill>
                <a:latin typeface="Cambria Math" panose="02040503050406030204" pitchFamily="18" charset="0"/>
                <a:ea typeface="Cambria Math" panose="02040503050406030204" pitchFamily="18" charset="0"/>
                <a:cs typeface="Calibri"/>
              </a:rPr>
              <a:t>7.2M urea, pH 7.4, long crosslinker</a:t>
            </a:r>
            <a:endParaRPr lang="en-GB" sz="2400" u="sng" dirty="0"/>
          </a:p>
        </p:txBody>
      </p:sp>
      <p:cxnSp>
        <p:nvCxnSpPr>
          <p:cNvPr id="282" name="Straight Connector 281">
            <a:extLst>
              <a:ext uri="{FF2B5EF4-FFF2-40B4-BE49-F238E27FC236}">
                <a16:creationId xmlns:a16="http://schemas.microsoft.com/office/drawing/2014/main" id="{9B31222F-DECF-4894-8C7F-D18AF1E5B531}"/>
              </a:ext>
            </a:extLst>
          </p:cNvPr>
          <p:cNvCxnSpPr>
            <a:cxnSpLocks/>
          </p:cNvCxnSpPr>
          <p:nvPr/>
        </p:nvCxnSpPr>
        <p:spPr>
          <a:xfrm>
            <a:off x="14622195" y="29650701"/>
            <a:ext cx="0" cy="6305771"/>
          </a:xfrm>
          <a:prstGeom prst="line">
            <a:avLst/>
          </a:prstGeom>
        </p:spPr>
        <p:style>
          <a:lnRef idx="1">
            <a:schemeClr val="dk1"/>
          </a:lnRef>
          <a:fillRef idx="0">
            <a:schemeClr val="dk1"/>
          </a:fillRef>
          <a:effectRef idx="0">
            <a:schemeClr val="dk1"/>
          </a:effectRef>
          <a:fontRef idx="minor">
            <a:schemeClr val="tx1"/>
          </a:fontRef>
        </p:style>
      </p:cxnSp>
      <p:sp>
        <p:nvSpPr>
          <p:cNvPr id="283" name="object 41">
            <a:extLst>
              <a:ext uri="{FF2B5EF4-FFF2-40B4-BE49-F238E27FC236}">
                <a16:creationId xmlns:a16="http://schemas.microsoft.com/office/drawing/2014/main" id="{06A9FA1F-4E6A-4361-B77C-DDD7CA72FC07}"/>
              </a:ext>
            </a:extLst>
          </p:cNvPr>
          <p:cNvSpPr txBox="1"/>
          <p:nvPr/>
        </p:nvSpPr>
        <p:spPr>
          <a:xfrm>
            <a:off x="21305837" y="29268640"/>
            <a:ext cx="7375798" cy="764123"/>
          </a:xfrm>
          <a:prstGeom prst="rect">
            <a:avLst/>
          </a:prstGeom>
        </p:spPr>
        <p:txBody>
          <a:bodyPr vert="horz" wrap="square" lIns="0" tIns="189170" rIns="0" bIns="0" rtlCol="0">
            <a:spAutoFit/>
          </a:bodyPr>
          <a:lstStyle>
            <a:defPPr>
              <a:defRPr lang="es-ES"/>
            </a:defPPr>
            <a:lvl1pPr marL="27024">
              <a:spcBef>
                <a:spcPts val="1490"/>
              </a:spcBef>
              <a:defRPr sz="3724" b="1" u="sng" spc="21">
                <a:solidFill>
                  <a:srgbClr val="993300"/>
                </a:solidFill>
                <a:latin typeface="Cambria Math" panose="02040503050406030204" pitchFamily="18" charset="0"/>
                <a:ea typeface="Cambria Math" panose="02040503050406030204" pitchFamily="18" charset="0"/>
                <a:cs typeface="Calibri"/>
              </a:defRPr>
            </a:lvl1pPr>
          </a:lstStyle>
          <a:p>
            <a:r>
              <a:rPr lang="en-GB" dirty="0"/>
              <a:t>3) Effect of the crosslinker length</a:t>
            </a:r>
            <a:endParaRPr dirty="0"/>
          </a:p>
        </p:txBody>
      </p:sp>
      <p:sp>
        <p:nvSpPr>
          <p:cNvPr id="284" name="TextBox 283">
            <a:extLst>
              <a:ext uri="{FF2B5EF4-FFF2-40B4-BE49-F238E27FC236}">
                <a16:creationId xmlns:a16="http://schemas.microsoft.com/office/drawing/2014/main" id="{1D1C6774-31C5-440D-9052-CE35F20754D6}"/>
              </a:ext>
            </a:extLst>
          </p:cNvPr>
          <p:cNvSpPr txBox="1"/>
          <p:nvPr/>
        </p:nvSpPr>
        <p:spPr>
          <a:xfrm>
            <a:off x="23877765" y="32067590"/>
            <a:ext cx="3880568" cy="156966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marL="457200" indent="-571565">
              <a:spcBef>
                <a:spcPts val="1277"/>
              </a:spcBef>
              <a:spcAft>
                <a:spcPts val="1200"/>
              </a:spcAft>
              <a:buFont typeface="Wingdings" panose="05000000000000000000" pitchFamily="2" charset="2"/>
              <a:buChar char="Ø"/>
              <a:tabLst>
                <a:tab pos="1118807" algn="l"/>
              </a:tabLst>
            </a:pP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Longer</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crosslinker</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is</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more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effective</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in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chain</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3200"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compaction</a:t>
            </a:r>
            <a:r>
              <a:rPr lang="es-E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a:t>
            </a:r>
            <a:endParaRPr lang="en-US" sz="3200" spc="-15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p:sp>
        <p:nvSpPr>
          <p:cNvPr id="156" name="Rectangle 155">
            <a:extLst>
              <a:ext uri="{FF2B5EF4-FFF2-40B4-BE49-F238E27FC236}">
                <a16:creationId xmlns:a16="http://schemas.microsoft.com/office/drawing/2014/main" id="{956C6C20-ED83-447E-B61C-B417999BE6E2}"/>
              </a:ext>
            </a:extLst>
          </p:cNvPr>
          <p:cNvSpPr/>
          <p:nvPr/>
        </p:nvSpPr>
        <p:spPr>
          <a:xfrm>
            <a:off x="21722747" y="34666264"/>
            <a:ext cx="1315809" cy="400110"/>
          </a:xfrm>
          <a:prstGeom prst="rect">
            <a:avLst/>
          </a:prstGeom>
        </p:spPr>
        <p:txBody>
          <a:bodyPr wrap="none">
            <a:spAutoFit/>
          </a:bodyPr>
          <a:lstStyle/>
          <a:p>
            <a:r>
              <a:rPr lang="en-US" sz="20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@7.2M urea</a:t>
            </a:r>
            <a:endParaRPr lang="en-GB" sz="2000" dirty="0">
              <a:solidFill>
                <a:schemeClr val="tx1">
                  <a:lumMod val="65000"/>
                  <a:lumOff val="35000"/>
                </a:schemeClr>
              </a:solidFill>
            </a:endParaRPr>
          </a:p>
        </p:txBody>
      </p:sp>
      <p:sp>
        <p:nvSpPr>
          <p:cNvPr id="157" name="Rectangle 156">
            <a:extLst>
              <a:ext uri="{FF2B5EF4-FFF2-40B4-BE49-F238E27FC236}">
                <a16:creationId xmlns:a16="http://schemas.microsoft.com/office/drawing/2014/main" id="{A3F72FA2-016B-4764-B15B-3DEBDBFB464B}"/>
              </a:ext>
            </a:extLst>
          </p:cNvPr>
          <p:cNvSpPr/>
          <p:nvPr/>
        </p:nvSpPr>
        <p:spPr>
          <a:xfrm>
            <a:off x="364221" y="42090964"/>
            <a:ext cx="29607394" cy="523220"/>
          </a:xfrm>
          <a:prstGeom prst="rect">
            <a:avLst/>
          </a:prstGeom>
        </p:spPr>
        <p:txBody>
          <a:bodyPr wrap="square">
            <a:spAutoFit/>
          </a:bodyPr>
          <a:lstStyle/>
          <a:p>
            <a:pPr algn="ctr"/>
            <a:r>
              <a:rPr lang="es-ES" sz="2800" dirty="0">
                <a:solidFill>
                  <a:srgbClr val="D28C00"/>
                </a:solidFill>
                <a:latin typeface="Cambria" panose="02040503050406030204" pitchFamily="18" charset="0"/>
                <a:ea typeface="Cambria" panose="02040503050406030204" pitchFamily="18" charset="0"/>
              </a:rPr>
              <a:t>Paula Malo de Molina, </a:t>
            </a:r>
            <a:r>
              <a:rPr lang="es-ES" sz="2800" dirty="0" err="1">
                <a:solidFill>
                  <a:srgbClr val="D28C00"/>
                </a:solidFill>
                <a:latin typeface="Cambria" panose="02040503050406030204" pitchFamily="18" charset="0"/>
                <a:ea typeface="Cambria" panose="02040503050406030204" pitchFamily="18" charset="0"/>
              </a:rPr>
              <a:t>Thu</a:t>
            </a:r>
            <a:r>
              <a:rPr lang="es-ES" sz="2800" dirty="0">
                <a:solidFill>
                  <a:srgbClr val="D28C00"/>
                </a:solidFill>
                <a:latin typeface="Cambria" panose="02040503050406030204" pitchFamily="18" charset="0"/>
                <a:ea typeface="Cambria" panose="02040503050406030204" pitchFamily="18" charset="0"/>
              </a:rPr>
              <a:t> Phuong Le, Amaia </a:t>
            </a:r>
            <a:r>
              <a:rPr lang="es-ES" sz="2800" dirty="0" err="1">
                <a:solidFill>
                  <a:srgbClr val="D28C00"/>
                </a:solidFill>
                <a:latin typeface="Cambria" panose="02040503050406030204" pitchFamily="18" charset="0"/>
                <a:ea typeface="Cambria" panose="02040503050406030204" pitchFamily="18" charset="0"/>
              </a:rPr>
              <a:t>Iturrospe</a:t>
            </a:r>
            <a:r>
              <a:rPr lang="es-ES" sz="2800" dirty="0">
                <a:solidFill>
                  <a:srgbClr val="D28C00"/>
                </a:solidFill>
                <a:latin typeface="Cambria" panose="02040503050406030204" pitchFamily="18" charset="0"/>
                <a:ea typeface="Cambria" panose="02040503050406030204" pitchFamily="18" charset="0"/>
              </a:rPr>
              <a:t>, </a:t>
            </a:r>
            <a:r>
              <a:rPr lang="es-ES" sz="2800" dirty="0" err="1">
                <a:solidFill>
                  <a:srgbClr val="D28C00"/>
                </a:solidFill>
                <a:latin typeface="Cambria" panose="02040503050406030204" pitchFamily="18" charset="0"/>
                <a:ea typeface="Cambria" panose="02040503050406030204" pitchFamily="18" charset="0"/>
              </a:rPr>
              <a:t>Urs</a:t>
            </a:r>
            <a:r>
              <a:rPr lang="es-ES" sz="2800" dirty="0">
                <a:solidFill>
                  <a:srgbClr val="D28C00"/>
                </a:solidFill>
                <a:latin typeface="Cambria" panose="02040503050406030204" pitchFamily="18" charset="0"/>
                <a:ea typeface="Cambria" panose="02040503050406030204" pitchFamily="18" charset="0"/>
              </a:rPr>
              <a:t> </a:t>
            </a:r>
            <a:r>
              <a:rPr lang="es-ES" sz="2800" dirty="0" err="1">
                <a:solidFill>
                  <a:srgbClr val="D28C00"/>
                </a:solidFill>
                <a:latin typeface="Cambria" panose="02040503050406030204" pitchFamily="18" charset="0"/>
                <a:ea typeface="Cambria" panose="02040503050406030204" pitchFamily="18" charset="0"/>
              </a:rPr>
              <a:t>Gasser</a:t>
            </a:r>
            <a:r>
              <a:rPr lang="es-ES" sz="2800" dirty="0">
                <a:solidFill>
                  <a:srgbClr val="D28C00"/>
                </a:solidFill>
                <a:latin typeface="Cambria" panose="02040503050406030204" pitchFamily="18" charset="0"/>
                <a:ea typeface="Cambria" panose="02040503050406030204" pitchFamily="18" charset="0"/>
              </a:rPr>
              <a:t>, Arantxa </a:t>
            </a:r>
            <a:r>
              <a:rPr lang="es-ES" sz="2800" dirty="0" err="1">
                <a:solidFill>
                  <a:srgbClr val="D28C00"/>
                </a:solidFill>
                <a:latin typeface="Cambria" panose="02040503050406030204" pitchFamily="18" charset="0"/>
                <a:ea typeface="Cambria" panose="02040503050406030204" pitchFamily="18" charset="0"/>
              </a:rPr>
              <a:t>Arbe</a:t>
            </a:r>
            <a:r>
              <a:rPr lang="es-ES" sz="2800" dirty="0">
                <a:solidFill>
                  <a:srgbClr val="D28C00"/>
                </a:solidFill>
                <a:latin typeface="Cambria" panose="02040503050406030204" pitchFamily="18" charset="0"/>
                <a:ea typeface="Cambria" panose="02040503050406030204" pitchFamily="18" charset="0"/>
              </a:rPr>
              <a:t>, Juan Colmenero, and José A. Pomposo, </a:t>
            </a:r>
            <a:r>
              <a:rPr lang="es-ES" sz="2800" i="1" dirty="0">
                <a:solidFill>
                  <a:srgbClr val="D28C00"/>
                </a:solidFill>
                <a:latin typeface="Cambria" panose="02040503050406030204" pitchFamily="18" charset="0"/>
                <a:ea typeface="Cambria" panose="02040503050406030204" pitchFamily="18" charset="0"/>
              </a:rPr>
              <a:t>ACS Omega</a:t>
            </a:r>
            <a:r>
              <a:rPr lang="es-ES" sz="2800" dirty="0">
                <a:solidFill>
                  <a:srgbClr val="D28C00"/>
                </a:solidFill>
                <a:latin typeface="Cambria" panose="02040503050406030204" pitchFamily="18" charset="0"/>
                <a:ea typeface="Cambria" panose="02040503050406030204" pitchFamily="18" charset="0"/>
              </a:rPr>
              <a:t> </a:t>
            </a:r>
            <a:r>
              <a:rPr lang="es-ES" sz="2800" b="1" dirty="0">
                <a:solidFill>
                  <a:srgbClr val="D28C00"/>
                </a:solidFill>
                <a:latin typeface="Cambria" panose="02040503050406030204" pitchFamily="18" charset="0"/>
                <a:ea typeface="Cambria" panose="02040503050406030204" pitchFamily="18" charset="0"/>
              </a:rPr>
              <a:t>2022</a:t>
            </a:r>
            <a:r>
              <a:rPr lang="es-ES" sz="2800" dirty="0">
                <a:solidFill>
                  <a:srgbClr val="D28C00"/>
                </a:solidFill>
                <a:latin typeface="Cambria" panose="02040503050406030204" pitchFamily="18" charset="0"/>
                <a:ea typeface="Cambria" panose="02040503050406030204" pitchFamily="18" charset="0"/>
              </a:rPr>
              <a:t> </a:t>
            </a:r>
            <a:r>
              <a:rPr lang="es-ES" sz="2800" i="1" dirty="0">
                <a:solidFill>
                  <a:srgbClr val="D28C00"/>
                </a:solidFill>
                <a:latin typeface="Cambria" panose="02040503050406030204" pitchFamily="18" charset="0"/>
                <a:ea typeface="Cambria" panose="02040503050406030204" pitchFamily="18" charset="0"/>
              </a:rPr>
              <a:t>7</a:t>
            </a:r>
            <a:r>
              <a:rPr lang="es-ES" sz="2800" dirty="0">
                <a:solidFill>
                  <a:srgbClr val="D28C00"/>
                </a:solidFill>
                <a:latin typeface="Cambria" panose="02040503050406030204" pitchFamily="18" charset="0"/>
                <a:ea typeface="Cambria" panose="02040503050406030204" pitchFamily="18" charset="0"/>
              </a:rPr>
              <a:t> (46), 42163-42169</a:t>
            </a:r>
          </a:p>
        </p:txBody>
      </p:sp>
      <p:sp>
        <p:nvSpPr>
          <p:cNvPr id="299" name="TextBox 298">
            <a:extLst>
              <a:ext uri="{FF2B5EF4-FFF2-40B4-BE49-F238E27FC236}">
                <a16:creationId xmlns:a16="http://schemas.microsoft.com/office/drawing/2014/main" id="{B21A3CDE-D301-4290-B256-4B0C393D2096}"/>
              </a:ext>
            </a:extLst>
          </p:cNvPr>
          <p:cNvSpPr txBox="1"/>
          <p:nvPr/>
        </p:nvSpPr>
        <p:spPr>
          <a:xfrm>
            <a:off x="18598424" y="21076983"/>
            <a:ext cx="5667064" cy="461665"/>
          </a:xfrm>
          <a:prstGeom prst="rect">
            <a:avLst/>
          </a:prstGeom>
          <a:noFill/>
        </p:spPr>
        <p:txBody>
          <a:bodyPr wrap="none" rtlCol="0">
            <a:spAutoFit/>
          </a:bodyPr>
          <a:lstStyle/>
          <a:p>
            <a:r>
              <a:rPr lang="es-ES" sz="2400" u="sng"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Fitting</a:t>
            </a:r>
            <a:r>
              <a:rPr lang="es-E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r>
              <a:rPr lang="es-ES" sz="2400" u="sng"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parameters</a:t>
            </a:r>
            <a:r>
              <a:rPr lang="es-E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to a </a:t>
            </a:r>
            <a:r>
              <a:rPr lang="es-ES" sz="2400" u="sng"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generalized</a:t>
            </a:r>
            <a:r>
              <a:rPr lang="es-E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Gaussian </a:t>
            </a:r>
            <a:r>
              <a:rPr lang="es-ES" sz="2400" u="sng" spc="-150" dirty="0" err="1">
                <a:solidFill>
                  <a:schemeClr val="tx1">
                    <a:lumMod val="65000"/>
                    <a:lumOff val="35000"/>
                  </a:schemeClr>
                </a:solidFill>
                <a:latin typeface="Cambria Math" panose="02040503050406030204" pitchFamily="18" charset="0"/>
                <a:ea typeface="Cambria Math" panose="02040503050406030204" pitchFamily="18" charset="0"/>
                <a:cs typeface="Calibri"/>
              </a:rPr>
              <a:t>coil</a:t>
            </a:r>
            <a:r>
              <a:rPr lang="es-ES" sz="2400" u="sng"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 </a:t>
            </a:r>
          </a:p>
        </p:txBody>
      </p:sp>
      <p:grpSp>
        <p:nvGrpSpPr>
          <p:cNvPr id="300" name="Group 299">
            <a:extLst>
              <a:ext uri="{FF2B5EF4-FFF2-40B4-BE49-F238E27FC236}">
                <a16:creationId xmlns:a16="http://schemas.microsoft.com/office/drawing/2014/main" id="{CFFEE6C2-8996-4557-98E9-0841D7F16A25}"/>
              </a:ext>
            </a:extLst>
          </p:cNvPr>
          <p:cNvGrpSpPr/>
          <p:nvPr/>
        </p:nvGrpSpPr>
        <p:grpSpPr>
          <a:xfrm>
            <a:off x="190541" y="38105658"/>
            <a:ext cx="3922813" cy="3960083"/>
            <a:chOff x="951723" y="3398779"/>
            <a:chExt cx="2456796" cy="2570268"/>
          </a:xfrm>
        </p:grpSpPr>
        <p:grpSp>
          <p:nvGrpSpPr>
            <p:cNvPr id="301" name="Group 300">
              <a:extLst>
                <a:ext uri="{FF2B5EF4-FFF2-40B4-BE49-F238E27FC236}">
                  <a16:creationId xmlns:a16="http://schemas.microsoft.com/office/drawing/2014/main" id="{0037C74D-9137-4201-A144-7670BEF01777}"/>
                </a:ext>
              </a:extLst>
            </p:cNvPr>
            <p:cNvGrpSpPr/>
            <p:nvPr/>
          </p:nvGrpSpPr>
          <p:grpSpPr>
            <a:xfrm>
              <a:off x="1172582" y="3656810"/>
              <a:ext cx="2192235" cy="2244614"/>
              <a:chOff x="4067748" y="2996657"/>
              <a:chExt cx="2779777" cy="2560320"/>
            </a:xfrm>
          </p:grpSpPr>
          <p:sp>
            <p:nvSpPr>
              <p:cNvPr id="303" name="Freeform 5">
                <a:extLst>
                  <a:ext uri="{FF2B5EF4-FFF2-40B4-BE49-F238E27FC236}">
                    <a16:creationId xmlns:a16="http://schemas.microsoft.com/office/drawing/2014/main" id="{9AE51AA2-01D9-4473-9D9F-B03464AFA0E3}"/>
                  </a:ext>
                </a:extLst>
              </p:cNvPr>
              <p:cNvSpPr/>
              <p:nvPr/>
            </p:nvSpPr>
            <p:spPr>
              <a:xfrm>
                <a:off x="4067748" y="2996657"/>
                <a:ext cx="2779777" cy="2560320"/>
              </a:xfrm>
              <a:custGeom>
                <a:avLst/>
                <a:gdLst>
                  <a:gd name="connsiteX0" fmla="*/ 0 w 2989690"/>
                  <a:gd name="connsiteY0" fmla="*/ 1277939 h 3007862"/>
                  <a:gd name="connsiteX1" fmla="*/ 302149 w 2989690"/>
                  <a:gd name="connsiteY1" fmla="*/ 928081 h 3007862"/>
                  <a:gd name="connsiteX2" fmla="*/ 604299 w 2989690"/>
                  <a:gd name="connsiteY2" fmla="*/ 1039399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89690" h="3007862">
                    <a:moveTo>
                      <a:pt x="0" y="1277939"/>
                    </a:moveTo>
                    <a:cubicBezTo>
                      <a:pt x="100716" y="1122888"/>
                      <a:pt x="201433" y="967838"/>
                      <a:pt x="302149" y="928081"/>
                    </a:cubicBezTo>
                    <a:cubicBezTo>
                      <a:pt x="402865" y="888324"/>
                      <a:pt x="565868" y="951935"/>
                      <a:pt x="604299" y="1039399"/>
                    </a:cubicBezTo>
                    <a:cubicBezTo>
                      <a:pt x="642730" y="1126863"/>
                      <a:pt x="597673" y="1326971"/>
                      <a:pt x="532737" y="1452867"/>
                    </a:cubicBezTo>
                    <a:cubicBezTo>
                      <a:pt x="467801" y="1578763"/>
                      <a:pt x="286247" y="1658276"/>
                      <a:pt x="214685" y="1794773"/>
                    </a:cubicBezTo>
                    <a:cubicBezTo>
                      <a:pt x="143123" y="1931270"/>
                      <a:pt x="95416" y="2164509"/>
                      <a:pt x="103367" y="2271852"/>
                    </a:cubicBezTo>
                    <a:cubicBezTo>
                      <a:pt x="111318" y="2379195"/>
                      <a:pt x="139148" y="2467984"/>
                      <a:pt x="262393" y="2438829"/>
                    </a:cubicBezTo>
                    <a:cubicBezTo>
                      <a:pt x="385638" y="2409674"/>
                      <a:pt x="679836" y="2226794"/>
                      <a:pt x="842838" y="2096923"/>
                    </a:cubicBezTo>
                    <a:cubicBezTo>
                      <a:pt x="1005840" y="1967052"/>
                      <a:pt x="1122459" y="1716585"/>
                      <a:pt x="1240403" y="1659601"/>
                    </a:cubicBezTo>
                    <a:cubicBezTo>
                      <a:pt x="1358347" y="1602617"/>
                      <a:pt x="1505447" y="1691407"/>
                      <a:pt x="1550504" y="1755017"/>
                    </a:cubicBezTo>
                    <a:cubicBezTo>
                      <a:pt x="1595561" y="1818627"/>
                      <a:pt x="1553155" y="1940548"/>
                      <a:pt x="1510748" y="2041264"/>
                    </a:cubicBezTo>
                    <a:cubicBezTo>
                      <a:pt x="1468341" y="2141980"/>
                      <a:pt x="1362323" y="2250648"/>
                      <a:pt x="1296062" y="2359316"/>
                    </a:cubicBezTo>
                    <a:cubicBezTo>
                      <a:pt x="1229801" y="2467984"/>
                      <a:pt x="1143662" y="2593880"/>
                      <a:pt x="1113182" y="2693271"/>
                    </a:cubicBezTo>
                    <a:cubicBezTo>
                      <a:pt x="1082702" y="2792662"/>
                      <a:pt x="1062824" y="2906631"/>
                      <a:pt x="1113182" y="2955664"/>
                    </a:cubicBezTo>
                    <a:cubicBezTo>
                      <a:pt x="1163540" y="3004697"/>
                      <a:pt x="1317266" y="3027226"/>
                      <a:pt x="1415332" y="2987469"/>
                    </a:cubicBezTo>
                    <a:cubicBezTo>
                      <a:pt x="1513398" y="2947713"/>
                      <a:pt x="1633993" y="2813866"/>
                      <a:pt x="1701579" y="2717125"/>
                    </a:cubicBezTo>
                    <a:cubicBezTo>
                      <a:pt x="1769165" y="2620384"/>
                      <a:pt x="1732059" y="2449431"/>
                      <a:pt x="1820848" y="2407024"/>
                    </a:cubicBezTo>
                    <a:cubicBezTo>
                      <a:pt x="1909637" y="2364617"/>
                      <a:pt x="2165405" y="2520993"/>
                      <a:pt x="2234316" y="2462683"/>
                    </a:cubicBezTo>
                    <a:cubicBezTo>
                      <a:pt x="2303227" y="2404373"/>
                      <a:pt x="2268772" y="2181736"/>
                      <a:pt x="2234316" y="2057166"/>
                    </a:cubicBezTo>
                    <a:cubicBezTo>
                      <a:pt x="2199860" y="1932596"/>
                      <a:pt x="2117697" y="1845131"/>
                      <a:pt x="2027582" y="1715260"/>
                    </a:cubicBezTo>
                    <a:cubicBezTo>
                      <a:pt x="1937467" y="1585389"/>
                      <a:pt x="1762539" y="1493949"/>
                      <a:pt x="1693628" y="1277939"/>
                    </a:cubicBezTo>
                    <a:cubicBezTo>
                      <a:pt x="1624717" y="1061929"/>
                      <a:pt x="1571708" y="599428"/>
                      <a:pt x="1614115" y="419198"/>
                    </a:cubicBezTo>
                    <a:cubicBezTo>
                      <a:pt x="1656522" y="238968"/>
                      <a:pt x="1867231" y="264147"/>
                      <a:pt x="1948069" y="196561"/>
                    </a:cubicBezTo>
                    <a:cubicBezTo>
                      <a:pt x="2028907" y="128975"/>
                      <a:pt x="2023607" y="36210"/>
                      <a:pt x="2099144" y="13681"/>
                    </a:cubicBezTo>
                    <a:cubicBezTo>
                      <a:pt x="2174681" y="-8848"/>
                      <a:pt x="2333708" y="-10173"/>
                      <a:pt x="2401294" y="61389"/>
                    </a:cubicBezTo>
                    <a:cubicBezTo>
                      <a:pt x="2468880" y="132951"/>
                      <a:pt x="2525864" y="335710"/>
                      <a:pt x="2504661" y="443052"/>
                    </a:cubicBezTo>
                    <a:cubicBezTo>
                      <a:pt x="2483458" y="550394"/>
                      <a:pt x="2337683" y="598103"/>
                      <a:pt x="2274073" y="705445"/>
                    </a:cubicBezTo>
                    <a:cubicBezTo>
                      <a:pt x="2210463" y="812787"/>
                      <a:pt x="2113722" y="979765"/>
                      <a:pt x="2122998" y="1087107"/>
                    </a:cubicBezTo>
                    <a:cubicBezTo>
                      <a:pt x="2132274" y="1194449"/>
                      <a:pt x="2240943" y="1289865"/>
                      <a:pt x="2329732" y="1349500"/>
                    </a:cubicBezTo>
                    <a:cubicBezTo>
                      <a:pt x="2418521" y="1409135"/>
                      <a:pt x="2578872" y="1413111"/>
                      <a:pt x="2655735" y="1444916"/>
                    </a:cubicBezTo>
                    <a:cubicBezTo>
                      <a:pt x="2732598" y="1476721"/>
                      <a:pt x="2735249" y="1566836"/>
                      <a:pt x="2790908" y="1540332"/>
                    </a:cubicBezTo>
                    <a:cubicBezTo>
                      <a:pt x="2846567" y="1513828"/>
                      <a:pt x="2918128" y="1399859"/>
                      <a:pt x="2989690" y="128589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04" name="41 Conector recto">
                <a:extLst>
                  <a:ext uri="{FF2B5EF4-FFF2-40B4-BE49-F238E27FC236}">
                    <a16:creationId xmlns:a16="http://schemas.microsoft.com/office/drawing/2014/main" id="{38EB7056-14CB-4434-8917-7B7264277344}"/>
                  </a:ext>
                </a:extLst>
              </p:cNvPr>
              <p:cNvCxnSpPr>
                <a:cxnSpLocks/>
              </p:cNvCxnSpPr>
              <p:nvPr/>
            </p:nvCxnSpPr>
            <p:spPr>
              <a:xfrm flipV="1">
                <a:off x="5583342" y="3237817"/>
                <a:ext cx="162444" cy="23638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5" name="41 Conector recto">
                <a:extLst>
                  <a:ext uri="{FF2B5EF4-FFF2-40B4-BE49-F238E27FC236}">
                    <a16:creationId xmlns:a16="http://schemas.microsoft.com/office/drawing/2014/main" id="{91EFD93C-E648-4B17-95D0-A5C40DDE15E4}"/>
                  </a:ext>
                </a:extLst>
              </p:cNvPr>
              <p:cNvCxnSpPr>
                <a:cxnSpLocks/>
              </p:cNvCxnSpPr>
              <p:nvPr/>
            </p:nvCxnSpPr>
            <p:spPr>
              <a:xfrm flipH="1" flipV="1">
                <a:off x="4374338" y="3783459"/>
                <a:ext cx="233820" cy="23555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7" name="41 Conector recto">
                <a:extLst>
                  <a:ext uri="{FF2B5EF4-FFF2-40B4-BE49-F238E27FC236}">
                    <a16:creationId xmlns:a16="http://schemas.microsoft.com/office/drawing/2014/main" id="{C0B0F03C-0975-4C5B-8379-154B3492D922}"/>
                  </a:ext>
                </a:extLst>
              </p:cNvPr>
              <p:cNvCxnSpPr>
                <a:cxnSpLocks/>
                <a:stCxn id="303" idx="22"/>
              </p:cNvCxnSpPr>
              <p:nvPr/>
            </p:nvCxnSpPr>
            <p:spPr>
              <a:xfrm flipV="1">
                <a:off x="5879039" y="3028786"/>
                <a:ext cx="285956" cy="13518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8" name="41 Conector recto">
                <a:extLst>
                  <a:ext uri="{FF2B5EF4-FFF2-40B4-BE49-F238E27FC236}">
                    <a16:creationId xmlns:a16="http://schemas.microsoft.com/office/drawing/2014/main" id="{1D70C3B7-562C-49FC-A199-A660914564F3}"/>
                  </a:ext>
                </a:extLst>
              </p:cNvPr>
              <p:cNvCxnSpPr>
                <a:cxnSpLocks/>
              </p:cNvCxnSpPr>
              <p:nvPr/>
            </p:nvCxnSpPr>
            <p:spPr>
              <a:xfrm flipV="1">
                <a:off x="6215433" y="3274935"/>
                <a:ext cx="162444" cy="23638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9" name="41 Conector recto">
                <a:extLst>
                  <a:ext uri="{FF2B5EF4-FFF2-40B4-BE49-F238E27FC236}">
                    <a16:creationId xmlns:a16="http://schemas.microsoft.com/office/drawing/2014/main" id="{BBA86B71-E54A-4351-89A0-11723766345F}"/>
                  </a:ext>
                </a:extLst>
              </p:cNvPr>
              <p:cNvCxnSpPr>
                <a:cxnSpLocks/>
              </p:cNvCxnSpPr>
              <p:nvPr/>
            </p:nvCxnSpPr>
            <p:spPr>
              <a:xfrm flipV="1">
                <a:off x="5940795" y="4865580"/>
                <a:ext cx="205859" cy="17620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0" name="41 Conector recto">
                <a:extLst>
                  <a:ext uri="{FF2B5EF4-FFF2-40B4-BE49-F238E27FC236}">
                    <a16:creationId xmlns:a16="http://schemas.microsoft.com/office/drawing/2014/main" id="{E97CD296-6E46-43F6-932A-5D7B32050842}"/>
                  </a:ext>
                </a:extLst>
              </p:cNvPr>
              <p:cNvCxnSpPr>
                <a:cxnSpLocks/>
              </p:cNvCxnSpPr>
              <p:nvPr/>
            </p:nvCxnSpPr>
            <p:spPr>
              <a:xfrm>
                <a:off x="6474598" y="4179429"/>
                <a:ext cx="297521" cy="2314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2" name="41 Conector recto">
                <a:extLst>
                  <a:ext uri="{FF2B5EF4-FFF2-40B4-BE49-F238E27FC236}">
                    <a16:creationId xmlns:a16="http://schemas.microsoft.com/office/drawing/2014/main" id="{CF29DBF3-1856-4371-8124-E3309C5FA2A5}"/>
                  </a:ext>
                </a:extLst>
              </p:cNvPr>
              <p:cNvCxnSpPr>
                <a:cxnSpLocks/>
                <a:endCxn id="303" idx="12"/>
              </p:cNvCxnSpPr>
              <p:nvPr/>
            </p:nvCxnSpPr>
            <p:spPr>
              <a:xfrm flipH="1" flipV="1">
                <a:off x="5102771" y="5289194"/>
                <a:ext cx="230122" cy="24480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3" name="41 Conector recto">
                <a:extLst>
                  <a:ext uri="{FF2B5EF4-FFF2-40B4-BE49-F238E27FC236}">
                    <a16:creationId xmlns:a16="http://schemas.microsoft.com/office/drawing/2014/main" id="{EBF0A9E8-1242-4105-A7E3-F73818D55801}"/>
                  </a:ext>
                </a:extLst>
              </p:cNvPr>
              <p:cNvCxnSpPr>
                <a:cxnSpLocks/>
              </p:cNvCxnSpPr>
              <p:nvPr/>
            </p:nvCxnSpPr>
            <p:spPr>
              <a:xfrm flipH="1" flipV="1">
                <a:off x="4207812" y="4818285"/>
                <a:ext cx="116714" cy="22873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6" name="41 Conector recto">
                <a:extLst>
                  <a:ext uri="{FF2B5EF4-FFF2-40B4-BE49-F238E27FC236}">
                    <a16:creationId xmlns:a16="http://schemas.microsoft.com/office/drawing/2014/main" id="{2B9F43BB-AE7D-4705-8235-9240DF7CEEDC}"/>
                  </a:ext>
                </a:extLst>
              </p:cNvPr>
              <p:cNvCxnSpPr>
                <a:cxnSpLocks/>
                <a:stCxn id="303" idx="10"/>
              </p:cNvCxnSpPr>
              <p:nvPr/>
            </p:nvCxnSpPr>
            <p:spPr>
              <a:xfrm flipH="1" flipV="1">
                <a:off x="5350157" y="4410075"/>
                <a:ext cx="122266" cy="32412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7" name="41 Conector recto">
                <a:extLst>
                  <a:ext uri="{FF2B5EF4-FFF2-40B4-BE49-F238E27FC236}">
                    <a16:creationId xmlns:a16="http://schemas.microsoft.com/office/drawing/2014/main" id="{7DF1BC2F-2706-4C18-B98A-6A4E415C6C06}"/>
                  </a:ext>
                </a:extLst>
              </p:cNvPr>
              <p:cNvCxnSpPr>
                <a:cxnSpLocks/>
              </p:cNvCxnSpPr>
              <p:nvPr/>
            </p:nvCxnSpPr>
            <p:spPr>
              <a:xfrm flipV="1">
                <a:off x="4404316" y="4097770"/>
                <a:ext cx="180784" cy="24890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302" name="Oval 301">
              <a:extLst>
                <a:ext uri="{FF2B5EF4-FFF2-40B4-BE49-F238E27FC236}">
                  <a16:creationId xmlns:a16="http://schemas.microsoft.com/office/drawing/2014/main" id="{6A0B3188-226F-47BC-B75A-774521845CA9}"/>
                </a:ext>
              </a:extLst>
            </p:cNvPr>
            <p:cNvSpPr/>
            <p:nvPr/>
          </p:nvSpPr>
          <p:spPr>
            <a:xfrm>
              <a:off x="951723" y="3398779"/>
              <a:ext cx="2456796" cy="2570268"/>
            </a:xfrm>
            <a:prstGeom prst="ellipse">
              <a:avLst/>
            </a:prstGeom>
            <a:noFill/>
            <a:ln w="3810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325" name="Group 324">
            <a:extLst>
              <a:ext uri="{FF2B5EF4-FFF2-40B4-BE49-F238E27FC236}">
                <a16:creationId xmlns:a16="http://schemas.microsoft.com/office/drawing/2014/main" id="{25BB5025-4983-4482-8E91-082357E73DA5}"/>
              </a:ext>
            </a:extLst>
          </p:cNvPr>
          <p:cNvGrpSpPr/>
          <p:nvPr/>
        </p:nvGrpSpPr>
        <p:grpSpPr>
          <a:xfrm>
            <a:off x="3445925" y="36323711"/>
            <a:ext cx="2456796" cy="2570268"/>
            <a:chOff x="4642275" y="2960660"/>
            <a:chExt cx="2456796" cy="2570268"/>
          </a:xfrm>
        </p:grpSpPr>
        <p:grpSp>
          <p:nvGrpSpPr>
            <p:cNvPr id="328" name="Group 327">
              <a:extLst>
                <a:ext uri="{FF2B5EF4-FFF2-40B4-BE49-F238E27FC236}">
                  <a16:creationId xmlns:a16="http://schemas.microsoft.com/office/drawing/2014/main" id="{77D77DB1-FCCB-4C25-8F45-749F35E1B4C5}"/>
                </a:ext>
              </a:extLst>
            </p:cNvPr>
            <p:cNvGrpSpPr/>
            <p:nvPr/>
          </p:nvGrpSpPr>
          <p:grpSpPr>
            <a:xfrm>
              <a:off x="4793268" y="3165221"/>
              <a:ext cx="2203456" cy="2229694"/>
              <a:chOff x="4795477" y="3391322"/>
              <a:chExt cx="2114660" cy="2076189"/>
            </a:xfrm>
          </p:grpSpPr>
          <p:sp>
            <p:nvSpPr>
              <p:cNvPr id="330" name="Freeform 4">
                <a:extLst>
                  <a:ext uri="{FF2B5EF4-FFF2-40B4-BE49-F238E27FC236}">
                    <a16:creationId xmlns:a16="http://schemas.microsoft.com/office/drawing/2014/main" id="{2AE6F1BC-26D6-4BDC-8FBF-6968DBFACD42}"/>
                  </a:ext>
                </a:extLst>
              </p:cNvPr>
              <p:cNvSpPr/>
              <p:nvPr/>
            </p:nvSpPr>
            <p:spPr>
              <a:xfrm>
                <a:off x="4795477" y="3391322"/>
                <a:ext cx="2114660" cy="2076189"/>
              </a:xfrm>
              <a:custGeom>
                <a:avLst/>
                <a:gdLst>
                  <a:gd name="connsiteX0" fmla="*/ 0 w 2989690"/>
                  <a:gd name="connsiteY0" fmla="*/ 1277939 h 3007862"/>
                  <a:gd name="connsiteX1" fmla="*/ 302149 w 2989690"/>
                  <a:gd name="connsiteY1" fmla="*/ 928081 h 3007862"/>
                  <a:gd name="connsiteX2" fmla="*/ 604299 w 2989690"/>
                  <a:gd name="connsiteY2" fmla="*/ 1039399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89690" h="3007862">
                    <a:moveTo>
                      <a:pt x="0" y="1277939"/>
                    </a:moveTo>
                    <a:cubicBezTo>
                      <a:pt x="100716" y="1122888"/>
                      <a:pt x="201433" y="967838"/>
                      <a:pt x="302149" y="928081"/>
                    </a:cubicBezTo>
                    <a:cubicBezTo>
                      <a:pt x="402865" y="888324"/>
                      <a:pt x="565868" y="951935"/>
                      <a:pt x="604299" y="1039399"/>
                    </a:cubicBezTo>
                    <a:cubicBezTo>
                      <a:pt x="642730" y="1126863"/>
                      <a:pt x="597673" y="1326971"/>
                      <a:pt x="532737" y="1452867"/>
                    </a:cubicBezTo>
                    <a:cubicBezTo>
                      <a:pt x="467801" y="1578763"/>
                      <a:pt x="286247" y="1658276"/>
                      <a:pt x="214685" y="1794773"/>
                    </a:cubicBezTo>
                    <a:cubicBezTo>
                      <a:pt x="143123" y="1931270"/>
                      <a:pt x="95416" y="2164509"/>
                      <a:pt x="103367" y="2271852"/>
                    </a:cubicBezTo>
                    <a:cubicBezTo>
                      <a:pt x="111318" y="2379195"/>
                      <a:pt x="139148" y="2467984"/>
                      <a:pt x="262393" y="2438829"/>
                    </a:cubicBezTo>
                    <a:cubicBezTo>
                      <a:pt x="385638" y="2409674"/>
                      <a:pt x="679836" y="2226794"/>
                      <a:pt x="842838" y="2096923"/>
                    </a:cubicBezTo>
                    <a:cubicBezTo>
                      <a:pt x="1005840" y="1967052"/>
                      <a:pt x="1122459" y="1716585"/>
                      <a:pt x="1240403" y="1659601"/>
                    </a:cubicBezTo>
                    <a:cubicBezTo>
                      <a:pt x="1358347" y="1602617"/>
                      <a:pt x="1505447" y="1691407"/>
                      <a:pt x="1550504" y="1755017"/>
                    </a:cubicBezTo>
                    <a:cubicBezTo>
                      <a:pt x="1595561" y="1818627"/>
                      <a:pt x="1553155" y="1940548"/>
                      <a:pt x="1510748" y="2041264"/>
                    </a:cubicBezTo>
                    <a:cubicBezTo>
                      <a:pt x="1468341" y="2141980"/>
                      <a:pt x="1362323" y="2250648"/>
                      <a:pt x="1296062" y="2359316"/>
                    </a:cubicBezTo>
                    <a:cubicBezTo>
                      <a:pt x="1229801" y="2467984"/>
                      <a:pt x="1143662" y="2593880"/>
                      <a:pt x="1113182" y="2693271"/>
                    </a:cubicBezTo>
                    <a:cubicBezTo>
                      <a:pt x="1082702" y="2792662"/>
                      <a:pt x="1062824" y="2906631"/>
                      <a:pt x="1113182" y="2955664"/>
                    </a:cubicBezTo>
                    <a:cubicBezTo>
                      <a:pt x="1163540" y="3004697"/>
                      <a:pt x="1317266" y="3027226"/>
                      <a:pt x="1415332" y="2987469"/>
                    </a:cubicBezTo>
                    <a:cubicBezTo>
                      <a:pt x="1513398" y="2947713"/>
                      <a:pt x="1633993" y="2813866"/>
                      <a:pt x="1701579" y="2717125"/>
                    </a:cubicBezTo>
                    <a:cubicBezTo>
                      <a:pt x="1769165" y="2620384"/>
                      <a:pt x="1732059" y="2449431"/>
                      <a:pt x="1820848" y="2407024"/>
                    </a:cubicBezTo>
                    <a:cubicBezTo>
                      <a:pt x="1909637" y="2364617"/>
                      <a:pt x="2165405" y="2520993"/>
                      <a:pt x="2234316" y="2462683"/>
                    </a:cubicBezTo>
                    <a:cubicBezTo>
                      <a:pt x="2303227" y="2404373"/>
                      <a:pt x="2268772" y="2181736"/>
                      <a:pt x="2234316" y="2057166"/>
                    </a:cubicBezTo>
                    <a:cubicBezTo>
                      <a:pt x="2199860" y="1932596"/>
                      <a:pt x="2117697" y="1845131"/>
                      <a:pt x="2027582" y="1715260"/>
                    </a:cubicBezTo>
                    <a:cubicBezTo>
                      <a:pt x="1937467" y="1585389"/>
                      <a:pt x="1762539" y="1493949"/>
                      <a:pt x="1693628" y="1277939"/>
                    </a:cubicBezTo>
                    <a:cubicBezTo>
                      <a:pt x="1624717" y="1061929"/>
                      <a:pt x="1571708" y="599428"/>
                      <a:pt x="1614115" y="419198"/>
                    </a:cubicBezTo>
                    <a:cubicBezTo>
                      <a:pt x="1656522" y="238968"/>
                      <a:pt x="1867231" y="264147"/>
                      <a:pt x="1948069" y="196561"/>
                    </a:cubicBezTo>
                    <a:cubicBezTo>
                      <a:pt x="2028907" y="128975"/>
                      <a:pt x="2023607" y="36210"/>
                      <a:pt x="2099144" y="13681"/>
                    </a:cubicBezTo>
                    <a:cubicBezTo>
                      <a:pt x="2174681" y="-8848"/>
                      <a:pt x="2333708" y="-10173"/>
                      <a:pt x="2401294" y="61389"/>
                    </a:cubicBezTo>
                    <a:cubicBezTo>
                      <a:pt x="2468880" y="132951"/>
                      <a:pt x="2525864" y="335710"/>
                      <a:pt x="2504661" y="443052"/>
                    </a:cubicBezTo>
                    <a:cubicBezTo>
                      <a:pt x="2483458" y="550394"/>
                      <a:pt x="2337683" y="598103"/>
                      <a:pt x="2274073" y="705445"/>
                    </a:cubicBezTo>
                    <a:cubicBezTo>
                      <a:pt x="2210463" y="812787"/>
                      <a:pt x="2113722" y="979765"/>
                      <a:pt x="2122998" y="1087107"/>
                    </a:cubicBezTo>
                    <a:cubicBezTo>
                      <a:pt x="2132274" y="1194449"/>
                      <a:pt x="2240943" y="1289865"/>
                      <a:pt x="2329732" y="1349500"/>
                    </a:cubicBezTo>
                    <a:cubicBezTo>
                      <a:pt x="2418521" y="1409135"/>
                      <a:pt x="2578872" y="1413111"/>
                      <a:pt x="2655735" y="1444916"/>
                    </a:cubicBezTo>
                    <a:cubicBezTo>
                      <a:pt x="2732598" y="1476721"/>
                      <a:pt x="2735249" y="1566836"/>
                      <a:pt x="2790908" y="1540332"/>
                    </a:cubicBezTo>
                    <a:cubicBezTo>
                      <a:pt x="2846567" y="1513828"/>
                      <a:pt x="2918128" y="1399859"/>
                      <a:pt x="2989690" y="128589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331" name="41 Conector recto">
                <a:extLst>
                  <a:ext uri="{FF2B5EF4-FFF2-40B4-BE49-F238E27FC236}">
                    <a16:creationId xmlns:a16="http://schemas.microsoft.com/office/drawing/2014/main" id="{05BF61DE-214F-4C8F-852D-0E053AF7CCC4}"/>
                  </a:ext>
                </a:extLst>
              </p:cNvPr>
              <p:cNvCxnSpPr>
                <a:cxnSpLocks/>
                <a:stCxn id="330" idx="8"/>
              </p:cNvCxnSpPr>
              <p:nvPr/>
            </p:nvCxnSpPr>
            <p:spPr>
              <a:xfrm flipH="1" flipV="1">
                <a:off x="5162516" y="4400394"/>
                <a:ext cx="510320" cy="13647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2" name="41 Conector recto">
                <a:extLst>
                  <a:ext uri="{FF2B5EF4-FFF2-40B4-BE49-F238E27FC236}">
                    <a16:creationId xmlns:a16="http://schemas.microsoft.com/office/drawing/2014/main" id="{FCE7FF5C-EC1B-459F-B3A2-8ADF9E5DC719}"/>
                  </a:ext>
                </a:extLst>
              </p:cNvPr>
              <p:cNvCxnSpPr>
                <a:cxnSpLocks/>
              </p:cNvCxnSpPr>
              <p:nvPr/>
            </p:nvCxnSpPr>
            <p:spPr>
              <a:xfrm flipH="1" flipV="1">
                <a:off x="5184520" y="4969785"/>
                <a:ext cx="510320" cy="13647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3" name="41 Conector recto">
                <a:extLst>
                  <a:ext uri="{FF2B5EF4-FFF2-40B4-BE49-F238E27FC236}">
                    <a16:creationId xmlns:a16="http://schemas.microsoft.com/office/drawing/2014/main" id="{8ED353E9-D952-437A-B150-82C9E7E79852}"/>
                  </a:ext>
                </a:extLst>
              </p:cNvPr>
              <p:cNvCxnSpPr>
                <a:cxnSpLocks/>
                <a:endCxn id="330" idx="2"/>
              </p:cNvCxnSpPr>
              <p:nvPr/>
            </p:nvCxnSpPr>
            <p:spPr>
              <a:xfrm flipH="1">
                <a:off x="5222908" y="4083317"/>
                <a:ext cx="754728" cy="2545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4" name="41 Conector recto">
                <a:extLst>
                  <a:ext uri="{FF2B5EF4-FFF2-40B4-BE49-F238E27FC236}">
                    <a16:creationId xmlns:a16="http://schemas.microsoft.com/office/drawing/2014/main" id="{F86E8499-9BDA-48B5-AE8F-6322D02C8E5D}"/>
                  </a:ext>
                </a:extLst>
              </p:cNvPr>
              <p:cNvCxnSpPr>
                <a:cxnSpLocks/>
                <a:stCxn id="330" idx="19"/>
              </p:cNvCxnSpPr>
              <p:nvPr/>
            </p:nvCxnSpPr>
            <p:spPr>
              <a:xfrm flipH="1">
                <a:off x="5792169" y="4575287"/>
                <a:ext cx="437452" cy="32626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5" name="41 Conector recto">
                <a:extLst>
                  <a:ext uri="{FF2B5EF4-FFF2-40B4-BE49-F238E27FC236}">
                    <a16:creationId xmlns:a16="http://schemas.microsoft.com/office/drawing/2014/main" id="{7FA645A6-EF0F-46F3-8D25-A3F7CDC09F89}"/>
                  </a:ext>
                </a:extLst>
              </p:cNvPr>
              <p:cNvCxnSpPr>
                <a:cxnSpLocks/>
                <a:stCxn id="330" idx="27"/>
              </p:cNvCxnSpPr>
              <p:nvPr/>
            </p:nvCxnSpPr>
            <p:spPr>
              <a:xfrm flipH="1" flipV="1">
                <a:off x="5926945" y="3764300"/>
                <a:ext cx="370166" cy="37740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329" name="Oval 328">
              <a:extLst>
                <a:ext uri="{FF2B5EF4-FFF2-40B4-BE49-F238E27FC236}">
                  <a16:creationId xmlns:a16="http://schemas.microsoft.com/office/drawing/2014/main" id="{7A3761F7-E7B0-466B-ACE2-3BB33F7C2359}"/>
                </a:ext>
              </a:extLst>
            </p:cNvPr>
            <p:cNvSpPr/>
            <p:nvPr/>
          </p:nvSpPr>
          <p:spPr>
            <a:xfrm>
              <a:off x="4642275" y="2960660"/>
              <a:ext cx="2456796" cy="2570268"/>
            </a:xfrm>
            <a:prstGeom prst="ellipse">
              <a:avLst/>
            </a:prstGeom>
            <a:noFill/>
            <a:ln w="3810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6" name="Group 5">
            <a:extLst>
              <a:ext uri="{FF2B5EF4-FFF2-40B4-BE49-F238E27FC236}">
                <a16:creationId xmlns:a16="http://schemas.microsoft.com/office/drawing/2014/main" id="{4BA6D53F-D885-499C-B791-91C777E7EE1C}"/>
              </a:ext>
            </a:extLst>
          </p:cNvPr>
          <p:cNvGrpSpPr/>
          <p:nvPr/>
        </p:nvGrpSpPr>
        <p:grpSpPr>
          <a:xfrm>
            <a:off x="1559085" y="29151569"/>
            <a:ext cx="10394831" cy="7263666"/>
            <a:chOff x="1559085" y="29151569"/>
            <a:chExt cx="10394831" cy="7263666"/>
          </a:xfrm>
        </p:grpSpPr>
        <p:grpSp>
          <p:nvGrpSpPr>
            <p:cNvPr id="98" name="Group 97">
              <a:extLst>
                <a:ext uri="{FF2B5EF4-FFF2-40B4-BE49-F238E27FC236}">
                  <a16:creationId xmlns:a16="http://schemas.microsoft.com/office/drawing/2014/main" id="{83E46C30-8082-40F4-8033-D09C67DFB31F}"/>
                </a:ext>
              </a:extLst>
            </p:cNvPr>
            <p:cNvGrpSpPr/>
            <p:nvPr/>
          </p:nvGrpSpPr>
          <p:grpSpPr>
            <a:xfrm>
              <a:off x="1559085" y="29151569"/>
              <a:ext cx="10394831" cy="7263666"/>
              <a:chOff x="3841960" y="29260168"/>
              <a:chExt cx="10189440" cy="7120144"/>
            </a:xfrm>
          </p:grpSpPr>
          <p:grpSp>
            <p:nvGrpSpPr>
              <p:cNvPr id="97" name="Group 96">
                <a:extLst>
                  <a:ext uri="{FF2B5EF4-FFF2-40B4-BE49-F238E27FC236}">
                    <a16:creationId xmlns:a16="http://schemas.microsoft.com/office/drawing/2014/main" id="{A69D742D-7030-4AE3-8C14-4EBBEB9B2DC4}"/>
                  </a:ext>
                </a:extLst>
              </p:cNvPr>
              <p:cNvGrpSpPr/>
              <p:nvPr/>
            </p:nvGrpSpPr>
            <p:grpSpPr>
              <a:xfrm>
                <a:off x="3841960" y="29260168"/>
                <a:ext cx="10189440" cy="7120144"/>
                <a:chOff x="3841960" y="29260168"/>
                <a:chExt cx="10189440" cy="7120144"/>
              </a:xfrm>
            </p:grpSpPr>
            <p:grpSp>
              <p:nvGrpSpPr>
                <p:cNvPr id="92" name="Group 91">
                  <a:extLst>
                    <a:ext uri="{FF2B5EF4-FFF2-40B4-BE49-F238E27FC236}">
                      <a16:creationId xmlns:a16="http://schemas.microsoft.com/office/drawing/2014/main" id="{AE5CD2DE-59AD-4A7E-9E36-E43CA8F6471E}"/>
                    </a:ext>
                  </a:extLst>
                </p:cNvPr>
                <p:cNvGrpSpPr/>
                <p:nvPr/>
              </p:nvGrpSpPr>
              <p:grpSpPr>
                <a:xfrm>
                  <a:off x="3841960" y="29260168"/>
                  <a:ext cx="10189440" cy="7120144"/>
                  <a:chOff x="1004281" y="29519109"/>
                  <a:chExt cx="10189440" cy="7120144"/>
                </a:xfrm>
              </p:grpSpPr>
              <p:graphicFrame>
                <p:nvGraphicFramePr>
                  <p:cNvPr id="63" name="Object 62">
                    <a:extLst>
                      <a:ext uri="{FF2B5EF4-FFF2-40B4-BE49-F238E27FC236}">
                        <a16:creationId xmlns:a16="http://schemas.microsoft.com/office/drawing/2014/main" id="{FE082E2C-ADF0-4D4D-8998-686666B34000}"/>
                      </a:ext>
                    </a:extLst>
                  </p:cNvPr>
                  <p:cNvGraphicFramePr>
                    <a:graphicFrameLocks noChangeAspect="1"/>
                  </p:cNvGraphicFramePr>
                  <p:nvPr>
                    <p:extLst>
                      <p:ext uri="{D42A27DB-BD31-4B8C-83A1-F6EECF244321}">
                        <p14:modId xmlns:p14="http://schemas.microsoft.com/office/powerpoint/2010/main" val="1689286711"/>
                      </p:ext>
                    </p:extLst>
                  </p:nvPr>
                </p:nvGraphicFramePr>
                <p:xfrm>
                  <a:off x="1004281" y="29519109"/>
                  <a:ext cx="10189440" cy="7120144"/>
                </p:xfrm>
                <a:graphic>
                  <a:graphicData uri="http://schemas.openxmlformats.org/presentationml/2006/ole">
                    <mc:AlternateContent xmlns:mc="http://schemas.openxmlformats.org/markup-compatibility/2006">
                      <mc:Choice xmlns:v="urn:schemas-microsoft-com:vml" Requires="v">
                        <p:oleObj spid="_x0000_s2776" name="Graph" r:id="rId57" imgW="4153680" imgH="2901600" progId="Origin50.Graph">
                          <p:embed/>
                        </p:oleObj>
                      </mc:Choice>
                      <mc:Fallback>
                        <p:oleObj name="Graph" r:id="rId57" imgW="4153680" imgH="2901600" progId="Origin50.Graph">
                          <p:embed/>
                          <p:pic>
                            <p:nvPicPr>
                              <p:cNvPr id="0" name=""/>
                              <p:cNvPicPr/>
                              <p:nvPr/>
                            </p:nvPicPr>
                            <p:blipFill>
                              <a:blip r:embed="rId58"/>
                              <a:stretch>
                                <a:fillRect/>
                              </a:stretch>
                            </p:blipFill>
                            <p:spPr>
                              <a:xfrm>
                                <a:off x="1004281" y="29519109"/>
                                <a:ext cx="10189440" cy="7120144"/>
                              </a:xfrm>
                              <a:prstGeom prst="rect">
                                <a:avLst/>
                              </a:prstGeom>
                              <a:ln>
                                <a:noFill/>
                              </a:ln>
                            </p:spPr>
                          </p:pic>
                        </p:oleObj>
                      </mc:Fallback>
                    </mc:AlternateContent>
                  </a:graphicData>
                </a:graphic>
              </p:graphicFrame>
              <p:pic>
                <p:nvPicPr>
                  <p:cNvPr id="91" name="Picture 90">
                    <a:extLst>
                      <a:ext uri="{FF2B5EF4-FFF2-40B4-BE49-F238E27FC236}">
                        <a16:creationId xmlns:a16="http://schemas.microsoft.com/office/drawing/2014/main" id="{AE76F354-A786-4BAF-8537-1F20B2BCC221}"/>
                      </a:ext>
                    </a:extLst>
                  </p:cNvPr>
                  <p:cNvPicPr>
                    <a:picLocks noChangeAspect="1"/>
                  </p:cNvPicPr>
                  <p:nvPr/>
                </p:nvPicPr>
                <p:blipFill>
                  <a:blip r:embed="rId59"/>
                  <a:stretch>
                    <a:fillRect/>
                  </a:stretch>
                </p:blipFill>
                <p:spPr>
                  <a:xfrm>
                    <a:off x="7822560" y="32302054"/>
                    <a:ext cx="533400" cy="476250"/>
                  </a:xfrm>
                  <a:prstGeom prst="rect">
                    <a:avLst/>
                  </a:prstGeom>
                </p:spPr>
              </p:pic>
            </p:grpSp>
            <p:pic>
              <p:nvPicPr>
                <p:cNvPr id="96" name="Picture 95">
                  <a:extLst>
                    <a:ext uri="{FF2B5EF4-FFF2-40B4-BE49-F238E27FC236}">
                      <a16:creationId xmlns:a16="http://schemas.microsoft.com/office/drawing/2014/main" id="{4B80545C-5D97-4E64-886F-27FDCE4E9371}"/>
                    </a:ext>
                  </a:extLst>
                </p:cNvPr>
                <p:cNvPicPr>
                  <a:picLocks noChangeAspect="1"/>
                </p:cNvPicPr>
                <p:nvPr/>
              </p:nvPicPr>
              <p:blipFill>
                <a:blip r:embed="rId59"/>
                <a:stretch>
                  <a:fillRect/>
                </a:stretch>
              </p:blipFill>
              <p:spPr>
                <a:xfrm>
                  <a:off x="7378752" y="32451932"/>
                  <a:ext cx="533400" cy="476250"/>
                </a:xfrm>
                <a:prstGeom prst="rect">
                  <a:avLst/>
                </a:prstGeom>
              </p:spPr>
            </p:pic>
          </p:grpSp>
          <p:grpSp>
            <p:nvGrpSpPr>
              <p:cNvPr id="171" name="Group 170">
                <a:extLst>
                  <a:ext uri="{FF2B5EF4-FFF2-40B4-BE49-F238E27FC236}">
                    <a16:creationId xmlns:a16="http://schemas.microsoft.com/office/drawing/2014/main" id="{460E1C49-ED3C-41F0-A68B-F24E59633626}"/>
                  </a:ext>
                </a:extLst>
              </p:cNvPr>
              <p:cNvGrpSpPr/>
              <p:nvPr/>
            </p:nvGrpSpPr>
            <p:grpSpPr>
              <a:xfrm>
                <a:off x="6718473" y="31837500"/>
                <a:ext cx="5096677" cy="3474092"/>
                <a:chOff x="10416931" y="30981847"/>
                <a:chExt cx="5427399" cy="3792540"/>
              </a:xfrm>
            </p:grpSpPr>
            <p:graphicFrame>
              <p:nvGraphicFramePr>
                <p:cNvPr id="172" name="Object 171">
                  <a:extLst>
                    <a:ext uri="{FF2B5EF4-FFF2-40B4-BE49-F238E27FC236}">
                      <a16:creationId xmlns:a16="http://schemas.microsoft.com/office/drawing/2014/main" id="{AA23C0C9-3E7A-46CA-A067-3B4C5F88DFCB}"/>
                    </a:ext>
                  </a:extLst>
                </p:cNvPr>
                <p:cNvGraphicFramePr>
                  <a:graphicFrameLocks noChangeAspect="1"/>
                </p:cNvGraphicFramePr>
                <p:nvPr>
                  <p:extLst>
                    <p:ext uri="{D42A27DB-BD31-4B8C-83A1-F6EECF244321}">
                      <p14:modId xmlns:p14="http://schemas.microsoft.com/office/powerpoint/2010/main" val="1518163887"/>
                    </p:ext>
                  </p:extLst>
                </p:nvPr>
              </p:nvGraphicFramePr>
              <p:xfrm>
                <a:off x="10416931" y="30981847"/>
                <a:ext cx="5427399" cy="3792540"/>
              </p:xfrm>
              <a:graphic>
                <a:graphicData uri="http://schemas.openxmlformats.org/presentationml/2006/ole">
                  <mc:AlternateContent xmlns:mc="http://schemas.openxmlformats.org/markup-compatibility/2006">
                    <mc:Choice xmlns:v="urn:schemas-microsoft-com:vml" Requires="v">
                      <p:oleObj spid="_x0000_s2777" name="Graph" r:id="rId60" imgW="4153680" imgH="2901600" progId="Origin50.Graph">
                        <p:embed/>
                      </p:oleObj>
                    </mc:Choice>
                    <mc:Fallback>
                      <p:oleObj name="Graph" r:id="rId60" imgW="4153680" imgH="2901600" progId="Origin50.Graph">
                        <p:embed/>
                        <p:pic>
                          <p:nvPicPr>
                            <p:cNvPr id="164" name="Object 163">
                              <a:extLst>
                                <a:ext uri="{FF2B5EF4-FFF2-40B4-BE49-F238E27FC236}">
                                  <a16:creationId xmlns:a16="http://schemas.microsoft.com/office/drawing/2014/main" id="{20C4F264-2A5A-46F1-90D0-D419F4FB712E}"/>
                                </a:ext>
                              </a:extLst>
                            </p:cNvPr>
                            <p:cNvPicPr/>
                            <p:nvPr/>
                          </p:nvPicPr>
                          <p:blipFill>
                            <a:blip r:embed="rId61"/>
                            <a:stretch>
                              <a:fillRect/>
                            </a:stretch>
                          </p:blipFill>
                          <p:spPr>
                            <a:xfrm>
                              <a:off x="10416931" y="30981847"/>
                              <a:ext cx="5427399" cy="3792540"/>
                            </a:xfrm>
                            <a:prstGeom prst="rect">
                              <a:avLst/>
                            </a:prstGeom>
                          </p:spPr>
                        </p:pic>
                      </p:oleObj>
                    </mc:Fallback>
                  </mc:AlternateContent>
                </a:graphicData>
              </a:graphic>
            </p:graphicFrame>
            <p:cxnSp>
              <p:nvCxnSpPr>
                <p:cNvPr id="173" name="Straight Arrow Connector 172">
                  <a:extLst>
                    <a:ext uri="{FF2B5EF4-FFF2-40B4-BE49-F238E27FC236}">
                      <a16:creationId xmlns:a16="http://schemas.microsoft.com/office/drawing/2014/main" id="{B9B48885-E817-4326-9548-8203D441F333}"/>
                    </a:ext>
                  </a:extLst>
                </p:cNvPr>
                <p:cNvCxnSpPr>
                  <a:cxnSpLocks/>
                </p:cNvCxnSpPr>
                <p:nvPr/>
              </p:nvCxnSpPr>
              <p:spPr>
                <a:xfrm flipH="1">
                  <a:off x="12826524" y="33589119"/>
                  <a:ext cx="418276" cy="37651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55" name="TextBox 154">
              <a:extLst>
                <a:ext uri="{FF2B5EF4-FFF2-40B4-BE49-F238E27FC236}">
                  <a16:creationId xmlns:a16="http://schemas.microsoft.com/office/drawing/2014/main" id="{4A1A9C5F-B51D-46AF-91D0-9C93F31BA40A}"/>
                </a:ext>
              </a:extLst>
            </p:cNvPr>
            <p:cNvSpPr txBox="1"/>
            <p:nvPr/>
          </p:nvSpPr>
          <p:spPr>
            <a:xfrm>
              <a:off x="7006544" y="30809108"/>
              <a:ext cx="770724" cy="400110"/>
            </a:xfrm>
            <a:prstGeom prst="rect">
              <a:avLst/>
            </a:prstGeom>
            <a:noFill/>
          </p:spPr>
          <p:txBody>
            <a:bodyPr wrap="none" rtlCol="0">
              <a:spAutoFit/>
            </a:bodyPr>
            <a:lstStyle/>
            <a:p>
              <a:r>
                <a:rPr lang="es-ES" sz="2000" dirty="0">
                  <a:solidFill>
                    <a:schemeClr val="bg1">
                      <a:lumMod val="50000"/>
                    </a:schemeClr>
                  </a:solidFill>
                  <a:latin typeface="Cambria Math" panose="02040503050406030204" pitchFamily="18" charset="0"/>
                  <a:ea typeface="Cambria Math" panose="02040503050406030204" pitchFamily="18" charset="0"/>
                </a:rPr>
                <a:t>SANS</a:t>
              </a:r>
            </a:p>
          </p:txBody>
        </p:sp>
        <p:sp>
          <p:nvSpPr>
            <p:cNvPr id="158" name="TextBox 157">
              <a:extLst>
                <a:ext uri="{FF2B5EF4-FFF2-40B4-BE49-F238E27FC236}">
                  <a16:creationId xmlns:a16="http://schemas.microsoft.com/office/drawing/2014/main" id="{8E118C83-E40D-495D-8F1F-96CC5E0F19B3}"/>
                </a:ext>
              </a:extLst>
            </p:cNvPr>
            <p:cNvSpPr txBox="1"/>
            <p:nvPr/>
          </p:nvSpPr>
          <p:spPr>
            <a:xfrm>
              <a:off x="3758216" y="30809108"/>
              <a:ext cx="574068" cy="400110"/>
            </a:xfrm>
            <a:prstGeom prst="rect">
              <a:avLst/>
            </a:prstGeom>
            <a:noFill/>
          </p:spPr>
          <p:txBody>
            <a:bodyPr wrap="none" rtlCol="0">
              <a:spAutoFit/>
            </a:bodyPr>
            <a:lstStyle/>
            <a:p>
              <a:r>
                <a:rPr lang="es-ES" sz="2000" dirty="0">
                  <a:solidFill>
                    <a:schemeClr val="bg1">
                      <a:lumMod val="50000"/>
                    </a:schemeClr>
                  </a:solidFill>
                  <a:latin typeface="Cambria Math" panose="02040503050406030204" pitchFamily="18" charset="0"/>
                  <a:ea typeface="Cambria Math" panose="02040503050406030204" pitchFamily="18" charset="0"/>
                </a:rPr>
                <a:t>SLS</a:t>
              </a:r>
            </a:p>
          </p:txBody>
        </p:sp>
        <p:sp>
          <p:nvSpPr>
            <p:cNvPr id="159" name="TextBox 158">
              <a:extLst>
                <a:ext uri="{FF2B5EF4-FFF2-40B4-BE49-F238E27FC236}">
                  <a16:creationId xmlns:a16="http://schemas.microsoft.com/office/drawing/2014/main" id="{86F20FD6-F23A-4218-B4FC-F00ACA9EE969}"/>
                </a:ext>
              </a:extLst>
            </p:cNvPr>
            <p:cNvSpPr txBox="1"/>
            <p:nvPr/>
          </p:nvSpPr>
          <p:spPr>
            <a:xfrm>
              <a:off x="7006544" y="33132197"/>
              <a:ext cx="617348" cy="400110"/>
            </a:xfrm>
            <a:prstGeom prst="rect">
              <a:avLst/>
            </a:prstGeom>
            <a:noFill/>
          </p:spPr>
          <p:txBody>
            <a:bodyPr wrap="none" rtlCol="0">
              <a:spAutoFit/>
            </a:bodyPr>
            <a:lstStyle/>
            <a:p>
              <a:r>
                <a:rPr lang="es-ES" sz="2000" dirty="0">
                  <a:solidFill>
                    <a:schemeClr val="bg1">
                      <a:lumMod val="50000"/>
                    </a:schemeClr>
                  </a:solidFill>
                  <a:latin typeface="Cambria Math" panose="02040503050406030204" pitchFamily="18" charset="0"/>
                  <a:ea typeface="Cambria Math" panose="02040503050406030204" pitchFamily="18" charset="0"/>
                </a:rPr>
                <a:t>DLS</a:t>
              </a:r>
            </a:p>
          </p:txBody>
        </p:sp>
      </p:grpSp>
      <p:grpSp>
        <p:nvGrpSpPr>
          <p:cNvPr id="160" name="Group 159">
            <a:extLst>
              <a:ext uri="{FF2B5EF4-FFF2-40B4-BE49-F238E27FC236}">
                <a16:creationId xmlns:a16="http://schemas.microsoft.com/office/drawing/2014/main" id="{B93E01AA-36AC-4382-9BFC-8612D0D277B9}"/>
              </a:ext>
            </a:extLst>
          </p:cNvPr>
          <p:cNvGrpSpPr/>
          <p:nvPr/>
        </p:nvGrpSpPr>
        <p:grpSpPr>
          <a:xfrm>
            <a:off x="3480037" y="17690934"/>
            <a:ext cx="793269" cy="778784"/>
            <a:chOff x="8131670" y="1526242"/>
            <a:chExt cx="1684547" cy="1760920"/>
          </a:xfrm>
        </p:grpSpPr>
        <p:sp>
          <p:nvSpPr>
            <p:cNvPr id="161" name="Freeform 3">
              <a:extLst>
                <a:ext uri="{FF2B5EF4-FFF2-40B4-BE49-F238E27FC236}">
                  <a16:creationId xmlns:a16="http://schemas.microsoft.com/office/drawing/2014/main" id="{2AE3B24F-188F-43A3-8BFA-BF6A89E44E8D}"/>
                </a:ext>
              </a:extLst>
            </p:cNvPr>
            <p:cNvSpPr/>
            <p:nvPr/>
          </p:nvSpPr>
          <p:spPr>
            <a:xfrm>
              <a:off x="8323981" y="1724233"/>
              <a:ext cx="1385117" cy="1506603"/>
            </a:xfrm>
            <a:custGeom>
              <a:avLst/>
              <a:gdLst>
                <a:gd name="connsiteX0" fmla="*/ 0 w 2989690"/>
                <a:gd name="connsiteY0" fmla="*/ 1277939 h 3007862"/>
                <a:gd name="connsiteX1" fmla="*/ 302149 w 2989690"/>
                <a:gd name="connsiteY1" fmla="*/ 928081 h 3007862"/>
                <a:gd name="connsiteX2" fmla="*/ 604299 w 2989690"/>
                <a:gd name="connsiteY2" fmla="*/ 1039399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02149 w 2989690"/>
                <a:gd name="connsiteY1" fmla="*/ 928081 h 3007862"/>
                <a:gd name="connsiteX2" fmla="*/ 948332 w 2989690"/>
                <a:gd name="connsiteY2" fmla="*/ 1377140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02149 w 2989690"/>
                <a:gd name="connsiteY1" fmla="*/ 928081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1042016 w 2989690"/>
                <a:gd name="connsiteY7" fmla="*/ 2181358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1042016 w 2989690"/>
                <a:gd name="connsiteY7" fmla="*/ 2181358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414936 w 2989690"/>
                <a:gd name="connsiteY21" fmla="*/ 706279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693628 w 2989690"/>
                <a:gd name="connsiteY20" fmla="*/ 1302878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385806 w 2989690"/>
                <a:gd name="connsiteY20" fmla="*/ 1404201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89690" h="3032801">
                  <a:moveTo>
                    <a:pt x="0" y="1302878"/>
                  </a:moveTo>
                  <a:cubicBezTo>
                    <a:pt x="100716" y="1147827"/>
                    <a:pt x="234630" y="1257340"/>
                    <a:pt x="392685" y="1273874"/>
                  </a:cubicBezTo>
                  <a:cubicBezTo>
                    <a:pt x="550740" y="1290408"/>
                    <a:pt x="894811" y="1306171"/>
                    <a:pt x="948332" y="1402079"/>
                  </a:cubicBezTo>
                  <a:cubicBezTo>
                    <a:pt x="1001853" y="1497987"/>
                    <a:pt x="836083" y="1779717"/>
                    <a:pt x="713809" y="1849322"/>
                  </a:cubicBezTo>
                  <a:cubicBezTo>
                    <a:pt x="591535" y="1918927"/>
                    <a:pt x="316425" y="1745134"/>
                    <a:pt x="214685" y="1819712"/>
                  </a:cubicBezTo>
                  <a:cubicBezTo>
                    <a:pt x="112945" y="1894290"/>
                    <a:pt x="95416" y="2189448"/>
                    <a:pt x="103367" y="2296791"/>
                  </a:cubicBezTo>
                  <a:cubicBezTo>
                    <a:pt x="111318" y="2404134"/>
                    <a:pt x="105952" y="2478850"/>
                    <a:pt x="262393" y="2463768"/>
                  </a:cubicBezTo>
                  <a:cubicBezTo>
                    <a:pt x="418835" y="2448686"/>
                    <a:pt x="879014" y="2336168"/>
                    <a:pt x="1042016" y="2206297"/>
                  </a:cubicBezTo>
                  <a:cubicBezTo>
                    <a:pt x="1205018" y="2076426"/>
                    <a:pt x="1155655" y="1755597"/>
                    <a:pt x="1240403" y="1684540"/>
                  </a:cubicBezTo>
                  <a:cubicBezTo>
                    <a:pt x="1325151" y="1613483"/>
                    <a:pt x="1505447" y="1716346"/>
                    <a:pt x="1550504" y="1779956"/>
                  </a:cubicBezTo>
                  <a:cubicBezTo>
                    <a:pt x="1595561" y="1843566"/>
                    <a:pt x="1553155" y="1965487"/>
                    <a:pt x="1510748" y="2066203"/>
                  </a:cubicBezTo>
                  <a:cubicBezTo>
                    <a:pt x="1468341" y="2166919"/>
                    <a:pt x="1362323" y="2275587"/>
                    <a:pt x="1296062" y="2384255"/>
                  </a:cubicBezTo>
                  <a:cubicBezTo>
                    <a:pt x="1229801" y="2492923"/>
                    <a:pt x="1143662" y="2618819"/>
                    <a:pt x="1113182" y="2718210"/>
                  </a:cubicBezTo>
                  <a:cubicBezTo>
                    <a:pt x="1082702" y="2817601"/>
                    <a:pt x="1062824" y="2931570"/>
                    <a:pt x="1113182" y="2980603"/>
                  </a:cubicBezTo>
                  <a:cubicBezTo>
                    <a:pt x="1163540" y="3029636"/>
                    <a:pt x="1317266" y="3052165"/>
                    <a:pt x="1415332" y="3012408"/>
                  </a:cubicBezTo>
                  <a:cubicBezTo>
                    <a:pt x="1513398" y="2972652"/>
                    <a:pt x="1633993" y="2838805"/>
                    <a:pt x="1701579" y="2742064"/>
                  </a:cubicBezTo>
                  <a:cubicBezTo>
                    <a:pt x="1769165" y="2645323"/>
                    <a:pt x="1732059" y="2474370"/>
                    <a:pt x="1820848" y="2431963"/>
                  </a:cubicBezTo>
                  <a:cubicBezTo>
                    <a:pt x="1909637" y="2389556"/>
                    <a:pt x="2213690" y="2545932"/>
                    <a:pt x="2234316" y="2487622"/>
                  </a:cubicBezTo>
                  <a:cubicBezTo>
                    <a:pt x="2254942" y="2429312"/>
                    <a:pt x="1960951" y="2229191"/>
                    <a:pt x="1944602" y="2082105"/>
                  </a:cubicBezTo>
                  <a:cubicBezTo>
                    <a:pt x="1928253" y="1935019"/>
                    <a:pt x="2196160" y="1746232"/>
                    <a:pt x="2136224" y="1605103"/>
                  </a:cubicBezTo>
                  <a:cubicBezTo>
                    <a:pt x="2076288" y="1463974"/>
                    <a:pt x="1705200" y="1380979"/>
                    <a:pt x="1584985" y="1235332"/>
                  </a:cubicBezTo>
                  <a:cubicBezTo>
                    <a:pt x="1464770" y="1089685"/>
                    <a:pt x="1369511" y="843899"/>
                    <a:pt x="1414936" y="731218"/>
                  </a:cubicBezTo>
                  <a:cubicBezTo>
                    <a:pt x="1460361" y="618537"/>
                    <a:pt x="1743498" y="674676"/>
                    <a:pt x="1857533" y="559243"/>
                  </a:cubicBezTo>
                  <a:cubicBezTo>
                    <a:pt x="1971568" y="443810"/>
                    <a:pt x="2008517" y="117439"/>
                    <a:pt x="2099144" y="38620"/>
                  </a:cubicBezTo>
                  <a:cubicBezTo>
                    <a:pt x="2189771" y="-40199"/>
                    <a:pt x="2333708" y="14766"/>
                    <a:pt x="2401294" y="86328"/>
                  </a:cubicBezTo>
                  <a:cubicBezTo>
                    <a:pt x="2468880" y="157890"/>
                    <a:pt x="2525864" y="360649"/>
                    <a:pt x="2504661" y="467991"/>
                  </a:cubicBezTo>
                  <a:cubicBezTo>
                    <a:pt x="2483458" y="575333"/>
                    <a:pt x="2337683" y="623042"/>
                    <a:pt x="2274073" y="730384"/>
                  </a:cubicBezTo>
                  <a:cubicBezTo>
                    <a:pt x="2210463" y="837726"/>
                    <a:pt x="2113722" y="1004704"/>
                    <a:pt x="2122998" y="1112046"/>
                  </a:cubicBezTo>
                  <a:cubicBezTo>
                    <a:pt x="2132274" y="1219388"/>
                    <a:pt x="2240943" y="1314804"/>
                    <a:pt x="2329732" y="1374439"/>
                  </a:cubicBezTo>
                  <a:cubicBezTo>
                    <a:pt x="2418521" y="1434074"/>
                    <a:pt x="2578872" y="1438050"/>
                    <a:pt x="2655735" y="1469855"/>
                  </a:cubicBezTo>
                  <a:cubicBezTo>
                    <a:pt x="2732598" y="1501660"/>
                    <a:pt x="2735249" y="1591775"/>
                    <a:pt x="2790908" y="1565271"/>
                  </a:cubicBezTo>
                  <a:cubicBezTo>
                    <a:pt x="2846567" y="1538767"/>
                    <a:pt x="2918128" y="1424798"/>
                    <a:pt x="2989690" y="131082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solidFill>
              </a:endParaRPr>
            </a:p>
          </p:txBody>
        </p:sp>
        <p:sp>
          <p:nvSpPr>
            <p:cNvPr id="162" name="Oval 161">
              <a:extLst>
                <a:ext uri="{FF2B5EF4-FFF2-40B4-BE49-F238E27FC236}">
                  <a16:creationId xmlns:a16="http://schemas.microsoft.com/office/drawing/2014/main" id="{938E4B9F-AEDE-4496-9E53-C0FED5262C3C}"/>
                </a:ext>
              </a:extLst>
            </p:cNvPr>
            <p:cNvSpPr/>
            <p:nvPr/>
          </p:nvSpPr>
          <p:spPr>
            <a:xfrm>
              <a:off x="8131670" y="1526242"/>
              <a:ext cx="1684547" cy="1760920"/>
            </a:xfrm>
            <a:prstGeom prst="ellipse">
              <a:avLst/>
            </a:prstGeom>
            <a:noFill/>
            <a:ln w="3810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63" name="Group 162">
            <a:extLst>
              <a:ext uri="{FF2B5EF4-FFF2-40B4-BE49-F238E27FC236}">
                <a16:creationId xmlns:a16="http://schemas.microsoft.com/office/drawing/2014/main" id="{0DE3342C-ECD8-4A04-A0B0-1B80CB060EBD}"/>
              </a:ext>
            </a:extLst>
          </p:cNvPr>
          <p:cNvGrpSpPr/>
          <p:nvPr/>
        </p:nvGrpSpPr>
        <p:grpSpPr>
          <a:xfrm>
            <a:off x="4409394" y="17446286"/>
            <a:ext cx="591779" cy="568187"/>
            <a:chOff x="7608888" y="3593912"/>
            <a:chExt cx="741362" cy="523257"/>
          </a:xfrm>
        </p:grpSpPr>
        <p:sp>
          <p:nvSpPr>
            <p:cNvPr id="164" name="Freeform 5">
              <a:extLst>
                <a:ext uri="{FF2B5EF4-FFF2-40B4-BE49-F238E27FC236}">
                  <a16:creationId xmlns:a16="http://schemas.microsoft.com/office/drawing/2014/main" id="{BCDE462E-77BB-4C54-BD17-5F90E83AAB7B}"/>
                </a:ext>
              </a:extLst>
            </p:cNvPr>
            <p:cNvSpPr/>
            <p:nvPr/>
          </p:nvSpPr>
          <p:spPr>
            <a:xfrm>
              <a:off x="7707586" y="3697413"/>
              <a:ext cx="561976" cy="341639"/>
            </a:xfrm>
            <a:custGeom>
              <a:avLst/>
              <a:gdLst>
                <a:gd name="connsiteX0" fmla="*/ 0 w 2989690"/>
                <a:gd name="connsiteY0" fmla="*/ 1277939 h 3007862"/>
                <a:gd name="connsiteX1" fmla="*/ 302149 w 2989690"/>
                <a:gd name="connsiteY1" fmla="*/ 928081 h 3007862"/>
                <a:gd name="connsiteX2" fmla="*/ 604299 w 2989690"/>
                <a:gd name="connsiteY2" fmla="*/ 1039399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02149 w 2989690"/>
                <a:gd name="connsiteY1" fmla="*/ 928081 h 3007862"/>
                <a:gd name="connsiteX2" fmla="*/ 856248 w 2989690"/>
                <a:gd name="connsiteY2" fmla="*/ 1376192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515339 w 2989690"/>
                <a:gd name="connsiteY1" fmla="*/ 831858 h 3007862"/>
                <a:gd name="connsiteX2" fmla="*/ 856248 w 2989690"/>
                <a:gd name="connsiteY2" fmla="*/ 1376192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515339 w 2989690"/>
                <a:gd name="connsiteY1" fmla="*/ 831858 h 3007862"/>
                <a:gd name="connsiteX2" fmla="*/ 856248 w 2989690"/>
                <a:gd name="connsiteY2" fmla="*/ 1376192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378680 w 2989690"/>
                <a:gd name="connsiteY6" fmla="*/ 2053928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515339 w 2989690"/>
                <a:gd name="connsiteY1" fmla="*/ 831858 h 3007862"/>
                <a:gd name="connsiteX2" fmla="*/ 856248 w 2989690"/>
                <a:gd name="connsiteY2" fmla="*/ 1376192 h 3007862"/>
                <a:gd name="connsiteX3" fmla="*/ 532737 w 2989690"/>
                <a:gd name="connsiteY3" fmla="*/ 1452867 h 3007862"/>
                <a:gd name="connsiteX4" fmla="*/ 582919 w 2989690"/>
                <a:gd name="connsiteY4" fmla="*/ 1722604 h 3007862"/>
                <a:gd name="connsiteX5" fmla="*/ 103367 w 2989690"/>
                <a:gd name="connsiteY5" fmla="*/ 2271852 h 3007862"/>
                <a:gd name="connsiteX6" fmla="*/ 378680 w 2989690"/>
                <a:gd name="connsiteY6" fmla="*/ 2053928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747907 w 2989690"/>
                <a:gd name="connsiteY1" fmla="*/ 735634 h 3007862"/>
                <a:gd name="connsiteX2" fmla="*/ 856248 w 2989690"/>
                <a:gd name="connsiteY2" fmla="*/ 1376192 h 3007862"/>
                <a:gd name="connsiteX3" fmla="*/ 532737 w 2989690"/>
                <a:gd name="connsiteY3" fmla="*/ 1452867 h 3007862"/>
                <a:gd name="connsiteX4" fmla="*/ 582919 w 2989690"/>
                <a:gd name="connsiteY4" fmla="*/ 1722604 h 3007862"/>
                <a:gd name="connsiteX5" fmla="*/ 103367 w 2989690"/>
                <a:gd name="connsiteY5" fmla="*/ 2271852 h 3007862"/>
                <a:gd name="connsiteX6" fmla="*/ 378680 w 2989690"/>
                <a:gd name="connsiteY6" fmla="*/ 2053928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747907 w 2989690"/>
                <a:gd name="connsiteY1" fmla="*/ 735634 h 3007862"/>
                <a:gd name="connsiteX2" fmla="*/ 856248 w 2989690"/>
                <a:gd name="connsiteY2" fmla="*/ 1376192 h 3007862"/>
                <a:gd name="connsiteX3" fmla="*/ 532737 w 2989690"/>
                <a:gd name="connsiteY3" fmla="*/ 1452867 h 3007862"/>
                <a:gd name="connsiteX4" fmla="*/ 582919 w 2989690"/>
                <a:gd name="connsiteY4" fmla="*/ 1722604 h 3007862"/>
                <a:gd name="connsiteX5" fmla="*/ 471604 w 2989690"/>
                <a:gd name="connsiteY5" fmla="*/ 1983180 h 3007862"/>
                <a:gd name="connsiteX6" fmla="*/ 378680 w 2989690"/>
                <a:gd name="connsiteY6" fmla="*/ 2053928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747907 w 2989690"/>
                <a:gd name="connsiteY1" fmla="*/ 735634 h 3007862"/>
                <a:gd name="connsiteX2" fmla="*/ 856248 w 2989690"/>
                <a:gd name="connsiteY2" fmla="*/ 1376192 h 3007862"/>
                <a:gd name="connsiteX3" fmla="*/ 532737 w 2989690"/>
                <a:gd name="connsiteY3" fmla="*/ 1452867 h 3007862"/>
                <a:gd name="connsiteX4" fmla="*/ 582919 w 2989690"/>
                <a:gd name="connsiteY4" fmla="*/ 1722604 h 3007862"/>
                <a:gd name="connsiteX5" fmla="*/ 471604 w 2989690"/>
                <a:gd name="connsiteY5" fmla="*/ 1983180 h 3007862"/>
                <a:gd name="connsiteX6" fmla="*/ 378680 w 2989690"/>
                <a:gd name="connsiteY6" fmla="*/ 2053928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420307 w 2989690"/>
                <a:gd name="connsiteY21" fmla="*/ 828160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85031 h 3014954"/>
                <a:gd name="connsiteX1" fmla="*/ 747907 w 2989690"/>
                <a:gd name="connsiteY1" fmla="*/ 742726 h 3014954"/>
                <a:gd name="connsiteX2" fmla="*/ 856248 w 2989690"/>
                <a:gd name="connsiteY2" fmla="*/ 1383284 h 3014954"/>
                <a:gd name="connsiteX3" fmla="*/ 532737 w 2989690"/>
                <a:gd name="connsiteY3" fmla="*/ 1459959 h 3014954"/>
                <a:gd name="connsiteX4" fmla="*/ 582919 w 2989690"/>
                <a:gd name="connsiteY4" fmla="*/ 1729696 h 3014954"/>
                <a:gd name="connsiteX5" fmla="*/ 471604 w 2989690"/>
                <a:gd name="connsiteY5" fmla="*/ 1990272 h 3014954"/>
                <a:gd name="connsiteX6" fmla="*/ 378680 w 2989690"/>
                <a:gd name="connsiteY6" fmla="*/ 2061020 h 3014954"/>
                <a:gd name="connsiteX7" fmla="*/ 842838 w 2989690"/>
                <a:gd name="connsiteY7" fmla="*/ 2104015 h 3014954"/>
                <a:gd name="connsiteX8" fmla="*/ 1240403 w 2989690"/>
                <a:gd name="connsiteY8" fmla="*/ 1666693 h 3014954"/>
                <a:gd name="connsiteX9" fmla="*/ 1550504 w 2989690"/>
                <a:gd name="connsiteY9" fmla="*/ 1762109 h 3014954"/>
                <a:gd name="connsiteX10" fmla="*/ 1510748 w 2989690"/>
                <a:gd name="connsiteY10" fmla="*/ 2048356 h 3014954"/>
                <a:gd name="connsiteX11" fmla="*/ 1296062 w 2989690"/>
                <a:gd name="connsiteY11" fmla="*/ 2366408 h 3014954"/>
                <a:gd name="connsiteX12" fmla="*/ 1113182 w 2989690"/>
                <a:gd name="connsiteY12" fmla="*/ 2700363 h 3014954"/>
                <a:gd name="connsiteX13" fmla="*/ 1113182 w 2989690"/>
                <a:gd name="connsiteY13" fmla="*/ 2962756 h 3014954"/>
                <a:gd name="connsiteX14" fmla="*/ 1415332 w 2989690"/>
                <a:gd name="connsiteY14" fmla="*/ 2994561 h 3014954"/>
                <a:gd name="connsiteX15" fmla="*/ 1701579 w 2989690"/>
                <a:gd name="connsiteY15" fmla="*/ 2724217 h 3014954"/>
                <a:gd name="connsiteX16" fmla="*/ 1820848 w 2989690"/>
                <a:gd name="connsiteY16" fmla="*/ 2414116 h 3014954"/>
                <a:gd name="connsiteX17" fmla="*/ 2234316 w 2989690"/>
                <a:gd name="connsiteY17" fmla="*/ 2469775 h 3014954"/>
                <a:gd name="connsiteX18" fmla="*/ 2234316 w 2989690"/>
                <a:gd name="connsiteY18" fmla="*/ 2064258 h 3014954"/>
                <a:gd name="connsiteX19" fmla="*/ 2027582 w 2989690"/>
                <a:gd name="connsiteY19" fmla="*/ 1722352 h 3014954"/>
                <a:gd name="connsiteX20" fmla="*/ 1693628 w 2989690"/>
                <a:gd name="connsiteY20" fmla="*/ 1285031 h 3014954"/>
                <a:gd name="connsiteX21" fmla="*/ 1420307 w 2989690"/>
                <a:gd name="connsiteY21" fmla="*/ 835252 h 3014954"/>
                <a:gd name="connsiteX22" fmla="*/ 1734882 w 2989690"/>
                <a:gd name="connsiteY22" fmla="*/ 299878 h 3014954"/>
                <a:gd name="connsiteX23" fmla="*/ 2099144 w 2989690"/>
                <a:gd name="connsiteY23" fmla="*/ 20773 h 3014954"/>
                <a:gd name="connsiteX24" fmla="*/ 2401294 w 2989690"/>
                <a:gd name="connsiteY24" fmla="*/ 68481 h 3014954"/>
                <a:gd name="connsiteX25" fmla="*/ 2504661 w 2989690"/>
                <a:gd name="connsiteY25" fmla="*/ 450144 h 3014954"/>
                <a:gd name="connsiteX26" fmla="*/ 2274073 w 2989690"/>
                <a:gd name="connsiteY26" fmla="*/ 712537 h 3014954"/>
                <a:gd name="connsiteX27" fmla="*/ 2122998 w 2989690"/>
                <a:gd name="connsiteY27" fmla="*/ 1094199 h 3014954"/>
                <a:gd name="connsiteX28" fmla="*/ 2329732 w 2989690"/>
                <a:gd name="connsiteY28" fmla="*/ 1356592 h 3014954"/>
                <a:gd name="connsiteX29" fmla="*/ 2655735 w 2989690"/>
                <a:gd name="connsiteY29" fmla="*/ 1452008 h 3014954"/>
                <a:gd name="connsiteX30" fmla="*/ 2790908 w 2989690"/>
                <a:gd name="connsiteY30" fmla="*/ 1547424 h 3014954"/>
                <a:gd name="connsiteX31" fmla="*/ 2989690 w 2989690"/>
                <a:gd name="connsiteY31" fmla="*/ 1292982 h 3014954"/>
                <a:gd name="connsiteX0" fmla="*/ 0 w 2989690"/>
                <a:gd name="connsiteY0" fmla="*/ 1217644 h 2947567"/>
                <a:gd name="connsiteX1" fmla="*/ 747907 w 2989690"/>
                <a:gd name="connsiteY1" fmla="*/ 675339 h 2947567"/>
                <a:gd name="connsiteX2" fmla="*/ 856248 w 2989690"/>
                <a:gd name="connsiteY2" fmla="*/ 1315897 h 2947567"/>
                <a:gd name="connsiteX3" fmla="*/ 532737 w 2989690"/>
                <a:gd name="connsiteY3" fmla="*/ 1392572 h 2947567"/>
                <a:gd name="connsiteX4" fmla="*/ 582919 w 2989690"/>
                <a:gd name="connsiteY4" fmla="*/ 1662309 h 2947567"/>
                <a:gd name="connsiteX5" fmla="*/ 471604 w 2989690"/>
                <a:gd name="connsiteY5" fmla="*/ 1922885 h 2947567"/>
                <a:gd name="connsiteX6" fmla="*/ 378680 w 2989690"/>
                <a:gd name="connsiteY6" fmla="*/ 1993633 h 2947567"/>
                <a:gd name="connsiteX7" fmla="*/ 842838 w 2989690"/>
                <a:gd name="connsiteY7" fmla="*/ 2036628 h 2947567"/>
                <a:gd name="connsiteX8" fmla="*/ 1240403 w 2989690"/>
                <a:gd name="connsiteY8" fmla="*/ 1599306 h 2947567"/>
                <a:gd name="connsiteX9" fmla="*/ 1550504 w 2989690"/>
                <a:gd name="connsiteY9" fmla="*/ 1694722 h 2947567"/>
                <a:gd name="connsiteX10" fmla="*/ 1510748 w 2989690"/>
                <a:gd name="connsiteY10" fmla="*/ 1980969 h 2947567"/>
                <a:gd name="connsiteX11" fmla="*/ 1296062 w 2989690"/>
                <a:gd name="connsiteY11" fmla="*/ 2299021 h 2947567"/>
                <a:gd name="connsiteX12" fmla="*/ 1113182 w 2989690"/>
                <a:gd name="connsiteY12" fmla="*/ 2632976 h 2947567"/>
                <a:gd name="connsiteX13" fmla="*/ 1113182 w 2989690"/>
                <a:gd name="connsiteY13" fmla="*/ 2895369 h 2947567"/>
                <a:gd name="connsiteX14" fmla="*/ 1415332 w 2989690"/>
                <a:gd name="connsiteY14" fmla="*/ 2927174 h 2947567"/>
                <a:gd name="connsiteX15" fmla="*/ 1701579 w 2989690"/>
                <a:gd name="connsiteY15" fmla="*/ 2656830 h 2947567"/>
                <a:gd name="connsiteX16" fmla="*/ 1820848 w 2989690"/>
                <a:gd name="connsiteY16" fmla="*/ 2346729 h 2947567"/>
                <a:gd name="connsiteX17" fmla="*/ 2234316 w 2989690"/>
                <a:gd name="connsiteY17" fmla="*/ 2402388 h 2947567"/>
                <a:gd name="connsiteX18" fmla="*/ 2234316 w 2989690"/>
                <a:gd name="connsiteY18" fmla="*/ 1996871 h 2947567"/>
                <a:gd name="connsiteX19" fmla="*/ 2027582 w 2989690"/>
                <a:gd name="connsiteY19" fmla="*/ 1654965 h 2947567"/>
                <a:gd name="connsiteX20" fmla="*/ 1693628 w 2989690"/>
                <a:gd name="connsiteY20" fmla="*/ 1217644 h 2947567"/>
                <a:gd name="connsiteX21" fmla="*/ 1420307 w 2989690"/>
                <a:gd name="connsiteY21" fmla="*/ 767865 h 2947567"/>
                <a:gd name="connsiteX22" fmla="*/ 1734882 w 2989690"/>
                <a:gd name="connsiteY22" fmla="*/ 232491 h 2947567"/>
                <a:gd name="connsiteX23" fmla="*/ 2021622 w 2989690"/>
                <a:gd name="connsiteY23" fmla="*/ 266116 h 2947567"/>
                <a:gd name="connsiteX24" fmla="*/ 2401294 w 2989690"/>
                <a:gd name="connsiteY24" fmla="*/ 1094 h 2947567"/>
                <a:gd name="connsiteX25" fmla="*/ 2504661 w 2989690"/>
                <a:gd name="connsiteY25" fmla="*/ 382757 h 2947567"/>
                <a:gd name="connsiteX26" fmla="*/ 2274073 w 2989690"/>
                <a:gd name="connsiteY26" fmla="*/ 645150 h 2947567"/>
                <a:gd name="connsiteX27" fmla="*/ 2122998 w 2989690"/>
                <a:gd name="connsiteY27" fmla="*/ 1026812 h 2947567"/>
                <a:gd name="connsiteX28" fmla="*/ 2329732 w 2989690"/>
                <a:gd name="connsiteY28" fmla="*/ 1289205 h 2947567"/>
                <a:gd name="connsiteX29" fmla="*/ 2655735 w 2989690"/>
                <a:gd name="connsiteY29" fmla="*/ 1384621 h 2947567"/>
                <a:gd name="connsiteX30" fmla="*/ 2790908 w 2989690"/>
                <a:gd name="connsiteY30" fmla="*/ 1480037 h 2947567"/>
                <a:gd name="connsiteX31" fmla="*/ 2989690 w 2989690"/>
                <a:gd name="connsiteY31" fmla="*/ 1225595 h 2947567"/>
                <a:gd name="connsiteX0" fmla="*/ 0 w 2989690"/>
                <a:gd name="connsiteY0" fmla="*/ 1217644 h 2947567"/>
                <a:gd name="connsiteX1" fmla="*/ 747907 w 2989690"/>
                <a:gd name="connsiteY1" fmla="*/ 675339 h 2947567"/>
                <a:gd name="connsiteX2" fmla="*/ 856248 w 2989690"/>
                <a:gd name="connsiteY2" fmla="*/ 1315897 h 2947567"/>
                <a:gd name="connsiteX3" fmla="*/ 532737 w 2989690"/>
                <a:gd name="connsiteY3" fmla="*/ 1392572 h 2947567"/>
                <a:gd name="connsiteX4" fmla="*/ 582919 w 2989690"/>
                <a:gd name="connsiteY4" fmla="*/ 1662309 h 2947567"/>
                <a:gd name="connsiteX5" fmla="*/ 471604 w 2989690"/>
                <a:gd name="connsiteY5" fmla="*/ 1922885 h 2947567"/>
                <a:gd name="connsiteX6" fmla="*/ 378680 w 2989690"/>
                <a:gd name="connsiteY6" fmla="*/ 1993633 h 2947567"/>
                <a:gd name="connsiteX7" fmla="*/ 842838 w 2989690"/>
                <a:gd name="connsiteY7" fmla="*/ 2036628 h 2947567"/>
                <a:gd name="connsiteX8" fmla="*/ 1240403 w 2989690"/>
                <a:gd name="connsiteY8" fmla="*/ 1599306 h 2947567"/>
                <a:gd name="connsiteX9" fmla="*/ 1550504 w 2989690"/>
                <a:gd name="connsiteY9" fmla="*/ 1694722 h 2947567"/>
                <a:gd name="connsiteX10" fmla="*/ 1510748 w 2989690"/>
                <a:gd name="connsiteY10" fmla="*/ 1980969 h 2947567"/>
                <a:gd name="connsiteX11" fmla="*/ 1296062 w 2989690"/>
                <a:gd name="connsiteY11" fmla="*/ 2299021 h 2947567"/>
                <a:gd name="connsiteX12" fmla="*/ 1113182 w 2989690"/>
                <a:gd name="connsiteY12" fmla="*/ 2632976 h 2947567"/>
                <a:gd name="connsiteX13" fmla="*/ 1113182 w 2989690"/>
                <a:gd name="connsiteY13" fmla="*/ 2895369 h 2947567"/>
                <a:gd name="connsiteX14" fmla="*/ 1415332 w 2989690"/>
                <a:gd name="connsiteY14" fmla="*/ 2927174 h 2947567"/>
                <a:gd name="connsiteX15" fmla="*/ 1701579 w 2989690"/>
                <a:gd name="connsiteY15" fmla="*/ 2656830 h 2947567"/>
                <a:gd name="connsiteX16" fmla="*/ 1820848 w 2989690"/>
                <a:gd name="connsiteY16" fmla="*/ 2346729 h 2947567"/>
                <a:gd name="connsiteX17" fmla="*/ 2234316 w 2989690"/>
                <a:gd name="connsiteY17" fmla="*/ 2402388 h 2947567"/>
                <a:gd name="connsiteX18" fmla="*/ 2234316 w 2989690"/>
                <a:gd name="connsiteY18" fmla="*/ 1996871 h 2947567"/>
                <a:gd name="connsiteX19" fmla="*/ 2027582 w 2989690"/>
                <a:gd name="connsiteY19" fmla="*/ 1654965 h 2947567"/>
                <a:gd name="connsiteX20" fmla="*/ 1693628 w 2989690"/>
                <a:gd name="connsiteY20" fmla="*/ 1217644 h 2947567"/>
                <a:gd name="connsiteX21" fmla="*/ 1420307 w 2989690"/>
                <a:gd name="connsiteY21" fmla="*/ 767865 h 2947567"/>
                <a:gd name="connsiteX22" fmla="*/ 1734882 w 2989690"/>
                <a:gd name="connsiteY22" fmla="*/ 232491 h 2947567"/>
                <a:gd name="connsiteX23" fmla="*/ 2021622 w 2989690"/>
                <a:gd name="connsiteY23" fmla="*/ 266116 h 2947567"/>
                <a:gd name="connsiteX24" fmla="*/ 2401294 w 2989690"/>
                <a:gd name="connsiteY24" fmla="*/ 1094 h 2947567"/>
                <a:gd name="connsiteX25" fmla="*/ 2504661 w 2989690"/>
                <a:gd name="connsiteY25" fmla="*/ 382757 h 2947567"/>
                <a:gd name="connsiteX26" fmla="*/ 2274073 w 2989690"/>
                <a:gd name="connsiteY26" fmla="*/ 645150 h 2947567"/>
                <a:gd name="connsiteX27" fmla="*/ 2122998 w 2989690"/>
                <a:gd name="connsiteY27" fmla="*/ 1026812 h 2947567"/>
                <a:gd name="connsiteX28" fmla="*/ 2484783 w 2989690"/>
                <a:gd name="connsiteY28" fmla="*/ 1241094 h 2947567"/>
                <a:gd name="connsiteX29" fmla="*/ 2655735 w 2989690"/>
                <a:gd name="connsiteY29" fmla="*/ 1384621 h 2947567"/>
                <a:gd name="connsiteX30" fmla="*/ 2790908 w 2989690"/>
                <a:gd name="connsiteY30" fmla="*/ 1480037 h 2947567"/>
                <a:gd name="connsiteX31" fmla="*/ 2989690 w 2989690"/>
                <a:gd name="connsiteY31" fmla="*/ 1225595 h 2947567"/>
                <a:gd name="connsiteX0" fmla="*/ 0 w 2989690"/>
                <a:gd name="connsiteY0" fmla="*/ 1217644 h 2947567"/>
                <a:gd name="connsiteX1" fmla="*/ 747907 w 2989690"/>
                <a:gd name="connsiteY1" fmla="*/ 675339 h 2947567"/>
                <a:gd name="connsiteX2" fmla="*/ 856248 w 2989690"/>
                <a:gd name="connsiteY2" fmla="*/ 1315897 h 2947567"/>
                <a:gd name="connsiteX3" fmla="*/ 532737 w 2989690"/>
                <a:gd name="connsiteY3" fmla="*/ 1392572 h 2947567"/>
                <a:gd name="connsiteX4" fmla="*/ 582919 w 2989690"/>
                <a:gd name="connsiteY4" fmla="*/ 1662309 h 2947567"/>
                <a:gd name="connsiteX5" fmla="*/ 471604 w 2989690"/>
                <a:gd name="connsiteY5" fmla="*/ 1922885 h 2947567"/>
                <a:gd name="connsiteX6" fmla="*/ 378680 w 2989690"/>
                <a:gd name="connsiteY6" fmla="*/ 1993633 h 2947567"/>
                <a:gd name="connsiteX7" fmla="*/ 842838 w 2989690"/>
                <a:gd name="connsiteY7" fmla="*/ 2036628 h 2947567"/>
                <a:gd name="connsiteX8" fmla="*/ 1240403 w 2989690"/>
                <a:gd name="connsiteY8" fmla="*/ 1599306 h 2947567"/>
                <a:gd name="connsiteX9" fmla="*/ 1550504 w 2989690"/>
                <a:gd name="connsiteY9" fmla="*/ 1694722 h 2947567"/>
                <a:gd name="connsiteX10" fmla="*/ 1510748 w 2989690"/>
                <a:gd name="connsiteY10" fmla="*/ 1980969 h 2947567"/>
                <a:gd name="connsiteX11" fmla="*/ 1296062 w 2989690"/>
                <a:gd name="connsiteY11" fmla="*/ 2299021 h 2947567"/>
                <a:gd name="connsiteX12" fmla="*/ 1113182 w 2989690"/>
                <a:gd name="connsiteY12" fmla="*/ 2632976 h 2947567"/>
                <a:gd name="connsiteX13" fmla="*/ 1113182 w 2989690"/>
                <a:gd name="connsiteY13" fmla="*/ 2895369 h 2947567"/>
                <a:gd name="connsiteX14" fmla="*/ 1415332 w 2989690"/>
                <a:gd name="connsiteY14" fmla="*/ 2927174 h 2947567"/>
                <a:gd name="connsiteX15" fmla="*/ 1701579 w 2989690"/>
                <a:gd name="connsiteY15" fmla="*/ 2656830 h 2947567"/>
                <a:gd name="connsiteX16" fmla="*/ 1820848 w 2989690"/>
                <a:gd name="connsiteY16" fmla="*/ 2346729 h 2947567"/>
                <a:gd name="connsiteX17" fmla="*/ 2234316 w 2989690"/>
                <a:gd name="connsiteY17" fmla="*/ 2402388 h 2947567"/>
                <a:gd name="connsiteX18" fmla="*/ 2234316 w 2989690"/>
                <a:gd name="connsiteY18" fmla="*/ 1996871 h 2947567"/>
                <a:gd name="connsiteX19" fmla="*/ 2027582 w 2989690"/>
                <a:gd name="connsiteY19" fmla="*/ 1654965 h 2947567"/>
                <a:gd name="connsiteX20" fmla="*/ 1693628 w 2989690"/>
                <a:gd name="connsiteY20" fmla="*/ 1217644 h 2947567"/>
                <a:gd name="connsiteX21" fmla="*/ 1420307 w 2989690"/>
                <a:gd name="connsiteY21" fmla="*/ 767865 h 2947567"/>
                <a:gd name="connsiteX22" fmla="*/ 1734882 w 2989690"/>
                <a:gd name="connsiteY22" fmla="*/ 232491 h 2947567"/>
                <a:gd name="connsiteX23" fmla="*/ 2021622 w 2989690"/>
                <a:gd name="connsiteY23" fmla="*/ 266116 h 2947567"/>
                <a:gd name="connsiteX24" fmla="*/ 2401294 w 2989690"/>
                <a:gd name="connsiteY24" fmla="*/ 1094 h 2947567"/>
                <a:gd name="connsiteX25" fmla="*/ 2504661 w 2989690"/>
                <a:gd name="connsiteY25" fmla="*/ 382757 h 2947567"/>
                <a:gd name="connsiteX26" fmla="*/ 2274073 w 2989690"/>
                <a:gd name="connsiteY26" fmla="*/ 645150 h 2947567"/>
                <a:gd name="connsiteX27" fmla="*/ 2122998 w 2989690"/>
                <a:gd name="connsiteY27" fmla="*/ 1026812 h 2947567"/>
                <a:gd name="connsiteX28" fmla="*/ 2484783 w 2989690"/>
                <a:gd name="connsiteY28" fmla="*/ 1241094 h 2947567"/>
                <a:gd name="connsiteX29" fmla="*/ 2655735 w 2989690"/>
                <a:gd name="connsiteY29" fmla="*/ 1384621 h 2947567"/>
                <a:gd name="connsiteX30" fmla="*/ 2674626 w 2989690"/>
                <a:gd name="connsiteY30" fmla="*/ 1600317 h 2947567"/>
                <a:gd name="connsiteX31" fmla="*/ 2989690 w 2989690"/>
                <a:gd name="connsiteY31" fmla="*/ 1225595 h 2947567"/>
                <a:gd name="connsiteX0" fmla="*/ 0 w 2989690"/>
                <a:gd name="connsiteY0" fmla="*/ 1217644 h 2899501"/>
                <a:gd name="connsiteX1" fmla="*/ 747907 w 2989690"/>
                <a:gd name="connsiteY1" fmla="*/ 675339 h 2899501"/>
                <a:gd name="connsiteX2" fmla="*/ 856248 w 2989690"/>
                <a:gd name="connsiteY2" fmla="*/ 1315897 h 2899501"/>
                <a:gd name="connsiteX3" fmla="*/ 532737 w 2989690"/>
                <a:gd name="connsiteY3" fmla="*/ 1392572 h 2899501"/>
                <a:gd name="connsiteX4" fmla="*/ 582919 w 2989690"/>
                <a:gd name="connsiteY4" fmla="*/ 1662309 h 2899501"/>
                <a:gd name="connsiteX5" fmla="*/ 471604 w 2989690"/>
                <a:gd name="connsiteY5" fmla="*/ 1922885 h 2899501"/>
                <a:gd name="connsiteX6" fmla="*/ 378680 w 2989690"/>
                <a:gd name="connsiteY6" fmla="*/ 1993633 h 2899501"/>
                <a:gd name="connsiteX7" fmla="*/ 842838 w 2989690"/>
                <a:gd name="connsiteY7" fmla="*/ 2036628 h 2899501"/>
                <a:gd name="connsiteX8" fmla="*/ 1240403 w 2989690"/>
                <a:gd name="connsiteY8" fmla="*/ 1599306 h 2899501"/>
                <a:gd name="connsiteX9" fmla="*/ 1550504 w 2989690"/>
                <a:gd name="connsiteY9" fmla="*/ 1694722 h 2899501"/>
                <a:gd name="connsiteX10" fmla="*/ 1510748 w 2989690"/>
                <a:gd name="connsiteY10" fmla="*/ 1980969 h 2899501"/>
                <a:gd name="connsiteX11" fmla="*/ 1296062 w 2989690"/>
                <a:gd name="connsiteY11" fmla="*/ 2299021 h 2899501"/>
                <a:gd name="connsiteX12" fmla="*/ 1113182 w 2989690"/>
                <a:gd name="connsiteY12" fmla="*/ 2632976 h 2899501"/>
                <a:gd name="connsiteX13" fmla="*/ 1113182 w 2989690"/>
                <a:gd name="connsiteY13" fmla="*/ 2895369 h 2899501"/>
                <a:gd name="connsiteX14" fmla="*/ 1550997 w 2989690"/>
                <a:gd name="connsiteY14" fmla="*/ 2421999 h 2899501"/>
                <a:gd name="connsiteX15" fmla="*/ 1701579 w 2989690"/>
                <a:gd name="connsiteY15" fmla="*/ 2656830 h 2899501"/>
                <a:gd name="connsiteX16" fmla="*/ 1820848 w 2989690"/>
                <a:gd name="connsiteY16" fmla="*/ 2346729 h 2899501"/>
                <a:gd name="connsiteX17" fmla="*/ 2234316 w 2989690"/>
                <a:gd name="connsiteY17" fmla="*/ 2402388 h 2899501"/>
                <a:gd name="connsiteX18" fmla="*/ 2234316 w 2989690"/>
                <a:gd name="connsiteY18" fmla="*/ 1996871 h 2899501"/>
                <a:gd name="connsiteX19" fmla="*/ 2027582 w 2989690"/>
                <a:gd name="connsiteY19" fmla="*/ 1654965 h 2899501"/>
                <a:gd name="connsiteX20" fmla="*/ 1693628 w 2989690"/>
                <a:gd name="connsiteY20" fmla="*/ 1217644 h 2899501"/>
                <a:gd name="connsiteX21" fmla="*/ 1420307 w 2989690"/>
                <a:gd name="connsiteY21" fmla="*/ 767865 h 2899501"/>
                <a:gd name="connsiteX22" fmla="*/ 1734882 w 2989690"/>
                <a:gd name="connsiteY22" fmla="*/ 232491 h 2899501"/>
                <a:gd name="connsiteX23" fmla="*/ 2021622 w 2989690"/>
                <a:gd name="connsiteY23" fmla="*/ 266116 h 2899501"/>
                <a:gd name="connsiteX24" fmla="*/ 2401294 w 2989690"/>
                <a:gd name="connsiteY24" fmla="*/ 1094 h 2899501"/>
                <a:gd name="connsiteX25" fmla="*/ 2504661 w 2989690"/>
                <a:gd name="connsiteY25" fmla="*/ 382757 h 2899501"/>
                <a:gd name="connsiteX26" fmla="*/ 2274073 w 2989690"/>
                <a:gd name="connsiteY26" fmla="*/ 645150 h 2899501"/>
                <a:gd name="connsiteX27" fmla="*/ 2122998 w 2989690"/>
                <a:gd name="connsiteY27" fmla="*/ 1026812 h 2899501"/>
                <a:gd name="connsiteX28" fmla="*/ 2484783 w 2989690"/>
                <a:gd name="connsiteY28" fmla="*/ 1241094 h 2899501"/>
                <a:gd name="connsiteX29" fmla="*/ 2655735 w 2989690"/>
                <a:gd name="connsiteY29" fmla="*/ 1384621 h 2899501"/>
                <a:gd name="connsiteX30" fmla="*/ 2674626 w 2989690"/>
                <a:gd name="connsiteY30" fmla="*/ 1600317 h 2899501"/>
                <a:gd name="connsiteX31" fmla="*/ 2989690 w 2989690"/>
                <a:gd name="connsiteY31" fmla="*/ 1225595 h 2899501"/>
                <a:gd name="connsiteX0" fmla="*/ 0 w 2989690"/>
                <a:gd name="connsiteY0" fmla="*/ 1217644 h 2657409"/>
                <a:gd name="connsiteX1" fmla="*/ 747907 w 2989690"/>
                <a:gd name="connsiteY1" fmla="*/ 675339 h 2657409"/>
                <a:gd name="connsiteX2" fmla="*/ 856248 w 2989690"/>
                <a:gd name="connsiteY2" fmla="*/ 1315897 h 2657409"/>
                <a:gd name="connsiteX3" fmla="*/ 532737 w 2989690"/>
                <a:gd name="connsiteY3" fmla="*/ 1392572 h 2657409"/>
                <a:gd name="connsiteX4" fmla="*/ 582919 w 2989690"/>
                <a:gd name="connsiteY4" fmla="*/ 1662309 h 2657409"/>
                <a:gd name="connsiteX5" fmla="*/ 471604 w 2989690"/>
                <a:gd name="connsiteY5" fmla="*/ 1922885 h 2657409"/>
                <a:gd name="connsiteX6" fmla="*/ 378680 w 2989690"/>
                <a:gd name="connsiteY6" fmla="*/ 1993633 h 2657409"/>
                <a:gd name="connsiteX7" fmla="*/ 842838 w 2989690"/>
                <a:gd name="connsiteY7" fmla="*/ 2036628 h 2657409"/>
                <a:gd name="connsiteX8" fmla="*/ 1240403 w 2989690"/>
                <a:gd name="connsiteY8" fmla="*/ 1599306 h 2657409"/>
                <a:gd name="connsiteX9" fmla="*/ 1550504 w 2989690"/>
                <a:gd name="connsiteY9" fmla="*/ 1694722 h 2657409"/>
                <a:gd name="connsiteX10" fmla="*/ 1510748 w 2989690"/>
                <a:gd name="connsiteY10" fmla="*/ 1980969 h 2657409"/>
                <a:gd name="connsiteX11" fmla="*/ 1296062 w 2989690"/>
                <a:gd name="connsiteY11" fmla="*/ 2299021 h 2657409"/>
                <a:gd name="connsiteX12" fmla="*/ 1113182 w 2989690"/>
                <a:gd name="connsiteY12" fmla="*/ 2632976 h 2657409"/>
                <a:gd name="connsiteX13" fmla="*/ 1423270 w 2989690"/>
                <a:gd name="connsiteY13" fmla="*/ 2342072 h 2657409"/>
                <a:gd name="connsiteX14" fmla="*/ 1550997 w 2989690"/>
                <a:gd name="connsiteY14" fmla="*/ 2421999 h 2657409"/>
                <a:gd name="connsiteX15" fmla="*/ 1701579 w 2989690"/>
                <a:gd name="connsiteY15" fmla="*/ 2656830 h 2657409"/>
                <a:gd name="connsiteX16" fmla="*/ 1820848 w 2989690"/>
                <a:gd name="connsiteY16" fmla="*/ 2346729 h 2657409"/>
                <a:gd name="connsiteX17" fmla="*/ 2234316 w 2989690"/>
                <a:gd name="connsiteY17" fmla="*/ 2402388 h 2657409"/>
                <a:gd name="connsiteX18" fmla="*/ 2234316 w 2989690"/>
                <a:gd name="connsiteY18" fmla="*/ 1996871 h 2657409"/>
                <a:gd name="connsiteX19" fmla="*/ 2027582 w 2989690"/>
                <a:gd name="connsiteY19" fmla="*/ 1654965 h 2657409"/>
                <a:gd name="connsiteX20" fmla="*/ 1693628 w 2989690"/>
                <a:gd name="connsiteY20" fmla="*/ 1217644 h 2657409"/>
                <a:gd name="connsiteX21" fmla="*/ 1420307 w 2989690"/>
                <a:gd name="connsiteY21" fmla="*/ 767865 h 2657409"/>
                <a:gd name="connsiteX22" fmla="*/ 1734882 w 2989690"/>
                <a:gd name="connsiteY22" fmla="*/ 232491 h 2657409"/>
                <a:gd name="connsiteX23" fmla="*/ 2021622 w 2989690"/>
                <a:gd name="connsiteY23" fmla="*/ 266116 h 2657409"/>
                <a:gd name="connsiteX24" fmla="*/ 2401294 w 2989690"/>
                <a:gd name="connsiteY24" fmla="*/ 1094 h 2657409"/>
                <a:gd name="connsiteX25" fmla="*/ 2504661 w 2989690"/>
                <a:gd name="connsiteY25" fmla="*/ 382757 h 2657409"/>
                <a:gd name="connsiteX26" fmla="*/ 2274073 w 2989690"/>
                <a:gd name="connsiteY26" fmla="*/ 645150 h 2657409"/>
                <a:gd name="connsiteX27" fmla="*/ 2122998 w 2989690"/>
                <a:gd name="connsiteY27" fmla="*/ 1026812 h 2657409"/>
                <a:gd name="connsiteX28" fmla="*/ 2484783 w 2989690"/>
                <a:gd name="connsiteY28" fmla="*/ 1241094 h 2657409"/>
                <a:gd name="connsiteX29" fmla="*/ 2655735 w 2989690"/>
                <a:gd name="connsiteY29" fmla="*/ 1384621 h 2657409"/>
                <a:gd name="connsiteX30" fmla="*/ 2674626 w 2989690"/>
                <a:gd name="connsiteY30" fmla="*/ 1600317 h 2657409"/>
                <a:gd name="connsiteX31" fmla="*/ 2989690 w 2989690"/>
                <a:gd name="connsiteY31" fmla="*/ 1225595 h 2657409"/>
                <a:gd name="connsiteX0" fmla="*/ 0 w 2989690"/>
                <a:gd name="connsiteY0" fmla="*/ 1217644 h 2657409"/>
                <a:gd name="connsiteX1" fmla="*/ 747907 w 2989690"/>
                <a:gd name="connsiteY1" fmla="*/ 675339 h 2657409"/>
                <a:gd name="connsiteX2" fmla="*/ 856248 w 2989690"/>
                <a:gd name="connsiteY2" fmla="*/ 1315897 h 2657409"/>
                <a:gd name="connsiteX3" fmla="*/ 532737 w 2989690"/>
                <a:gd name="connsiteY3" fmla="*/ 1392572 h 2657409"/>
                <a:gd name="connsiteX4" fmla="*/ 582919 w 2989690"/>
                <a:gd name="connsiteY4" fmla="*/ 1662309 h 2657409"/>
                <a:gd name="connsiteX5" fmla="*/ 471604 w 2989690"/>
                <a:gd name="connsiteY5" fmla="*/ 1922885 h 2657409"/>
                <a:gd name="connsiteX6" fmla="*/ 378680 w 2989690"/>
                <a:gd name="connsiteY6" fmla="*/ 1993633 h 2657409"/>
                <a:gd name="connsiteX7" fmla="*/ 842838 w 2989690"/>
                <a:gd name="connsiteY7" fmla="*/ 2036628 h 2657409"/>
                <a:gd name="connsiteX8" fmla="*/ 1085357 w 2989690"/>
                <a:gd name="connsiteY8" fmla="*/ 1527132 h 2657409"/>
                <a:gd name="connsiteX9" fmla="*/ 1550504 w 2989690"/>
                <a:gd name="connsiteY9" fmla="*/ 1694722 h 2657409"/>
                <a:gd name="connsiteX10" fmla="*/ 1510748 w 2989690"/>
                <a:gd name="connsiteY10" fmla="*/ 1980969 h 2657409"/>
                <a:gd name="connsiteX11" fmla="*/ 1296062 w 2989690"/>
                <a:gd name="connsiteY11" fmla="*/ 2299021 h 2657409"/>
                <a:gd name="connsiteX12" fmla="*/ 1113182 w 2989690"/>
                <a:gd name="connsiteY12" fmla="*/ 2632976 h 2657409"/>
                <a:gd name="connsiteX13" fmla="*/ 1423270 w 2989690"/>
                <a:gd name="connsiteY13" fmla="*/ 2342072 h 2657409"/>
                <a:gd name="connsiteX14" fmla="*/ 1550997 w 2989690"/>
                <a:gd name="connsiteY14" fmla="*/ 2421999 h 2657409"/>
                <a:gd name="connsiteX15" fmla="*/ 1701579 w 2989690"/>
                <a:gd name="connsiteY15" fmla="*/ 2656830 h 2657409"/>
                <a:gd name="connsiteX16" fmla="*/ 1820848 w 2989690"/>
                <a:gd name="connsiteY16" fmla="*/ 2346729 h 2657409"/>
                <a:gd name="connsiteX17" fmla="*/ 2234316 w 2989690"/>
                <a:gd name="connsiteY17" fmla="*/ 2402388 h 2657409"/>
                <a:gd name="connsiteX18" fmla="*/ 2234316 w 2989690"/>
                <a:gd name="connsiteY18" fmla="*/ 1996871 h 2657409"/>
                <a:gd name="connsiteX19" fmla="*/ 2027582 w 2989690"/>
                <a:gd name="connsiteY19" fmla="*/ 1654965 h 2657409"/>
                <a:gd name="connsiteX20" fmla="*/ 1693628 w 2989690"/>
                <a:gd name="connsiteY20" fmla="*/ 1217644 h 2657409"/>
                <a:gd name="connsiteX21" fmla="*/ 1420307 w 2989690"/>
                <a:gd name="connsiteY21" fmla="*/ 767865 h 2657409"/>
                <a:gd name="connsiteX22" fmla="*/ 1734882 w 2989690"/>
                <a:gd name="connsiteY22" fmla="*/ 232491 h 2657409"/>
                <a:gd name="connsiteX23" fmla="*/ 2021622 w 2989690"/>
                <a:gd name="connsiteY23" fmla="*/ 266116 h 2657409"/>
                <a:gd name="connsiteX24" fmla="*/ 2401294 w 2989690"/>
                <a:gd name="connsiteY24" fmla="*/ 1094 h 2657409"/>
                <a:gd name="connsiteX25" fmla="*/ 2504661 w 2989690"/>
                <a:gd name="connsiteY25" fmla="*/ 382757 h 2657409"/>
                <a:gd name="connsiteX26" fmla="*/ 2274073 w 2989690"/>
                <a:gd name="connsiteY26" fmla="*/ 645150 h 2657409"/>
                <a:gd name="connsiteX27" fmla="*/ 2122998 w 2989690"/>
                <a:gd name="connsiteY27" fmla="*/ 1026812 h 2657409"/>
                <a:gd name="connsiteX28" fmla="*/ 2484783 w 2989690"/>
                <a:gd name="connsiteY28" fmla="*/ 1241094 h 2657409"/>
                <a:gd name="connsiteX29" fmla="*/ 2655735 w 2989690"/>
                <a:gd name="connsiteY29" fmla="*/ 1384621 h 2657409"/>
                <a:gd name="connsiteX30" fmla="*/ 2674626 w 2989690"/>
                <a:gd name="connsiteY30" fmla="*/ 1600317 h 2657409"/>
                <a:gd name="connsiteX31" fmla="*/ 2989690 w 2989690"/>
                <a:gd name="connsiteY31" fmla="*/ 1225595 h 2657409"/>
                <a:gd name="connsiteX0" fmla="*/ 0 w 2989690"/>
                <a:gd name="connsiteY0" fmla="*/ 1217644 h 2657409"/>
                <a:gd name="connsiteX1" fmla="*/ 747907 w 2989690"/>
                <a:gd name="connsiteY1" fmla="*/ 675339 h 2657409"/>
                <a:gd name="connsiteX2" fmla="*/ 856248 w 2989690"/>
                <a:gd name="connsiteY2" fmla="*/ 1315897 h 2657409"/>
                <a:gd name="connsiteX3" fmla="*/ 532737 w 2989690"/>
                <a:gd name="connsiteY3" fmla="*/ 1392572 h 2657409"/>
                <a:gd name="connsiteX4" fmla="*/ 582919 w 2989690"/>
                <a:gd name="connsiteY4" fmla="*/ 1662309 h 2657409"/>
                <a:gd name="connsiteX5" fmla="*/ 471604 w 2989690"/>
                <a:gd name="connsiteY5" fmla="*/ 1922885 h 2657409"/>
                <a:gd name="connsiteX6" fmla="*/ 378680 w 2989690"/>
                <a:gd name="connsiteY6" fmla="*/ 1993633 h 2657409"/>
                <a:gd name="connsiteX7" fmla="*/ 842838 w 2989690"/>
                <a:gd name="connsiteY7" fmla="*/ 2036628 h 2657409"/>
                <a:gd name="connsiteX8" fmla="*/ 1085357 w 2989690"/>
                <a:gd name="connsiteY8" fmla="*/ 1527132 h 2657409"/>
                <a:gd name="connsiteX9" fmla="*/ 1550504 w 2989690"/>
                <a:gd name="connsiteY9" fmla="*/ 1694722 h 2657409"/>
                <a:gd name="connsiteX10" fmla="*/ 1510748 w 2989690"/>
                <a:gd name="connsiteY10" fmla="*/ 1980969 h 2657409"/>
                <a:gd name="connsiteX11" fmla="*/ 1296062 w 2989690"/>
                <a:gd name="connsiteY11" fmla="*/ 2299021 h 2657409"/>
                <a:gd name="connsiteX12" fmla="*/ 1113182 w 2989690"/>
                <a:gd name="connsiteY12" fmla="*/ 2632976 h 2657409"/>
                <a:gd name="connsiteX13" fmla="*/ 1423270 w 2989690"/>
                <a:gd name="connsiteY13" fmla="*/ 2342072 h 2657409"/>
                <a:gd name="connsiteX14" fmla="*/ 1550997 w 2989690"/>
                <a:gd name="connsiteY14" fmla="*/ 2421999 h 2657409"/>
                <a:gd name="connsiteX15" fmla="*/ 1701579 w 2989690"/>
                <a:gd name="connsiteY15" fmla="*/ 2656830 h 2657409"/>
                <a:gd name="connsiteX16" fmla="*/ 1820848 w 2989690"/>
                <a:gd name="connsiteY16" fmla="*/ 2346729 h 2657409"/>
                <a:gd name="connsiteX17" fmla="*/ 2234316 w 2989690"/>
                <a:gd name="connsiteY17" fmla="*/ 2402388 h 2657409"/>
                <a:gd name="connsiteX18" fmla="*/ 2234316 w 2989690"/>
                <a:gd name="connsiteY18" fmla="*/ 1996871 h 2657409"/>
                <a:gd name="connsiteX19" fmla="*/ 2027582 w 2989690"/>
                <a:gd name="connsiteY19" fmla="*/ 1654965 h 2657409"/>
                <a:gd name="connsiteX20" fmla="*/ 1848676 w 2989690"/>
                <a:gd name="connsiteY20" fmla="*/ 1145478 h 2657409"/>
                <a:gd name="connsiteX21" fmla="*/ 1420307 w 2989690"/>
                <a:gd name="connsiteY21" fmla="*/ 767865 h 2657409"/>
                <a:gd name="connsiteX22" fmla="*/ 1734882 w 2989690"/>
                <a:gd name="connsiteY22" fmla="*/ 232491 h 2657409"/>
                <a:gd name="connsiteX23" fmla="*/ 2021622 w 2989690"/>
                <a:gd name="connsiteY23" fmla="*/ 266116 h 2657409"/>
                <a:gd name="connsiteX24" fmla="*/ 2401294 w 2989690"/>
                <a:gd name="connsiteY24" fmla="*/ 1094 h 2657409"/>
                <a:gd name="connsiteX25" fmla="*/ 2504661 w 2989690"/>
                <a:gd name="connsiteY25" fmla="*/ 382757 h 2657409"/>
                <a:gd name="connsiteX26" fmla="*/ 2274073 w 2989690"/>
                <a:gd name="connsiteY26" fmla="*/ 645150 h 2657409"/>
                <a:gd name="connsiteX27" fmla="*/ 2122998 w 2989690"/>
                <a:gd name="connsiteY27" fmla="*/ 1026812 h 2657409"/>
                <a:gd name="connsiteX28" fmla="*/ 2484783 w 2989690"/>
                <a:gd name="connsiteY28" fmla="*/ 1241094 h 2657409"/>
                <a:gd name="connsiteX29" fmla="*/ 2655735 w 2989690"/>
                <a:gd name="connsiteY29" fmla="*/ 1384621 h 2657409"/>
                <a:gd name="connsiteX30" fmla="*/ 2674626 w 2989690"/>
                <a:gd name="connsiteY30" fmla="*/ 1600317 h 2657409"/>
                <a:gd name="connsiteX31" fmla="*/ 2989690 w 2989690"/>
                <a:gd name="connsiteY31" fmla="*/ 1225595 h 2657409"/>
                <a:gd name="connsiteX0" fmla="*/ 0 w 2989690"/>
                <a:gd name="connsiteY0" fmla="*/ 1217644 h 2657409"/>
                <a:gd name="connsiteX1" fmla="*/ 747907 w 2989690"/>
                <a:gd name="connsiteY1" fmla="*/ 675339 h 2657409"/>
                <a:gd name="connsiteX2" fmla="*/ 856248 w 2989690"/>
                <a:gd name="connsiteY2" fmla="*/ 1315897 h 2657409"/>
                <a:gd name="connsiteX3" fmla="*/ 532737 w 2989690"/>
                <a:gd name="connsiteY3" fmla="*/ 1392572 h 2657409"/>
                <a:gd name="connsiteX4" fmla="*/ 582919 w 2989690"/>
                <a:gd name="connsiteY4" fmla="*/ 1662309 h 2657409"/>
                <a:gd name="connsiteX5" fmla="*/ 471604 w 2989690"/>
                <a:gd name="connsiteY5" fmla="*/ 1922885 h 2657409"/>
                <a:gd name="connsiteX6" fmla="*/ 378680 w 2989690"/>
                <a:gd name="connsiteY6" fmla="*/ 1993633 h 2657409"/>
                <a:gd name="connsiteX7" fmla="*/ 842838 w 2989690"/>
                <a:gd name="connsiteY7" fmla="*/ 2036628 h 2657409"/>
                <a:gd name="connsiteX8" fmla="*/ 1085357 w 2989690"/>
                <a:gd name="connsiteY8" fmla="*/ 1527132 h 2657409"/>
                <a:gd name="connsiteX9" fmla="*/ 1550504 w 2989690"/>
                <a:gd name="connsiteY9" fmla="*/ 1694722 h 2657409"/>
                <a:gd name="connsiteX10" fmla="*/ 1510748 w 2989690"/>
                <a:gd name="connsiteY10" fmla="*/ 1980969 h 2657409"/>
                <a:gd name="connsiteX11" fmla="*/ 1296062 w 2989690"/>
                <a:gd name="connsiteY11" fmla="*/ 2299021 h 2657409"/>
                <a:gd name="connsiteX12" fmla="*/ 1113182 w 2989690"/>
                <a:gd name="connsiteY12" fmla="*/ 2632976 h 2657409"/>
                <a:gd name="connsiteX13" fmla="*/ 1423270 w 2989690"/>
                <a:gd name="connsiteY13" fmla="*/ 2342072 h 2657409"/>
                <a:gd name="connsiteX14" fmla="*/ 1550997 w 2989690"/>
                <a:gd name="connsiteY14" fmla="*/ 2421999 h 2657409"/>
                <a:gd name="connsiteX15" fmla="*/ 1701579 w 2989690"/>
                <a:gd name="connsiteY15" fmla="*/ 2656830 h 2657409"/>
                <a:gd name="connsiteX16" fmla="*/ 1820848 w 2989690"/>
                <a:gd name="connsiteY16" fmla="*/ 2346729 h 2657409"/>
                <a:gd name="connsiteX17" fmla="*/ 2234316 w 2989690"/>
                <a:gd name="connsiteY17" fmla="*/ 2402388 h 2657409"/>
                <a:gd name="connsiteX18" fmla="*/ 2234316 w 2989690"/>
                <a:gd name="connsiteY18" fmla="*/ 1996871 h 2657409"/>
                <a:gd name="connsiteX19" fmla="*/ 2027582 w 2989690"/>
                <a:gd name="connsiteY19" fmla="*/ 1654965 h 2657409"/>
                <a:gd name="connsiteX20" fmla="*/ 1751772 w 2989690"/>
                <a:gd name="connsiteY20" fmla="*/ 1193590 h 2657409"/>
                <a:gd name="connsiteX21" fmla="*/ 1420307 w 2989690"/>
                <a:gd name="connsiteY21" fmla="*/ 767865 h 2657409"/>
                <a:gd name="connsiteX22" fmla="*/ 1734882 w 2989690"/>
                <a:gd name="connsiteY22" fmla="*/ 232491 h 2657409"/>
                <a:gd name="connsiteX23" fmla="*/ 2021622 w 2989690"/>
                <a:gd name="connsiteY23" fmla="*/ 266116 h 2657409"/>
                <a:gd name="connsiteX24" fmla="*/ 2401294 w 2989690"/>
                <a:gd name="connsiteY24" fmla="*/ 1094 h 2657409"/>
                <a:gd name="connsiteX25" fmla="*/ 2504661 w 2989690"/>
                <a:gd name="connsiteY25" fmla="*/ 382757 h 2657409"/>
                <a:gd name="connsiteX26" fmla="*/ 2274073 w 2989690"/>
                <a:gd name="connsiteY26" fmla="*/ 645150 h 2657409"/>
                <a:gd name="connsiteX27" fmla="*/ 2122998 w 2989690"/>
                <a:gd name="connsiteY27" fmla="*/ 1026812 h 2657409"/>
                <a:gd name="connsiteX28" fmla="*/ 2484783 w 2989690"/>
                <a:gd name="connsiteY28" fmla="*/ 1241094 h 2657409"/>
                <a:gd name="connsiteX29" fmla="*/ 2655735 w 2989690"/>
                <a:gd name="connsiteY29" fmla="*/ 1384621 h 2657409"/>
                <a:gd name="connsiteX30" fmla="*/ 2674626 w 2989690"/>
                <a:gd name="connsiteY30" fmla="*/ 1600317 h 2657409"/>
                <a:gd name="connsiteX31" fmla="*/ 2989690 w 2989690"/>
                <a:gd name="connsiteY31" fmla="*/ 1225595 h 2657409"/>
                <a:gd name="connsiteX0" fmla="*/ 0 w 2989690"/>
                <a:gd name="connsiteY0" fmla="*/ 1217644 h 2633122"/>
                <a:gd name="connsiteX1" fmla="*/ 747907 w 2989690"/>
                <a:gd name="connsiteY1" fmla="*/ 675339 h 2633122"/>
                <a:gd name="connsiteX2" fmla="*/ 856248 w 2989690"/>
                <a:gd name="connsiteY2" fmla="*/ 1315897 h 2633122"/>
                <a:gd name="connsiteX3" fmla="*/ 532737 w 2989690"/>
                <a:gd name="connsiteY3" fmla="*/ 1392572 h 2633122"/>
                <a:gd name="connsiteX4" fmla="*/ 582919 w 2989690"/>
                <a:gd name="connsiteY4" fmla="*/ 1662309 h 2633122"/>
                <a:gd name="connsiteX5" fmla="*/ 471604 w 2989690"/>
                <a:gd name="connsiteY5" fmla="*/ 1922885 h 2633122"/>
                <a:gd name="connsiteX6" fmla="*/ 378680 w 2989690"/>
                <a:gd name="connsiteY6" fmla="*/ 1993633 h 2633122"/>
                <a:gd name="connsiteX7" fmla="*/ 842838 w 2989690"/>
                <a:gd name="connsiteY7" fmla="*/ 2036628 h 2633122"/>
                <a:gd name="connsiteX8" fmla="*/ 1085357 w 2989690"/>
                <a:gd name="connsiteY8" fmla="*/ 1527132 h 2633122"/>
                <a:gd name="connsiteX9" fmla="*/ 1550504 w 2989690"/>
                <a:gd name="connsiteY9" fmla="*/ 1694722 h 2633122"/>
                <a:gd name="connsiteX10" fmla="*/ 1510748 w 2989690"/>
                <a:gd name="connsiteY10" fmla="*/ 1980969 h 2633122"/>
                <a:gd name="connsiteX11" fmla="*/ 1296062 w 2989690"/>
                <a:gd name="connsiteY11" fmla="*/ 2299021 h 2633122"/>
                <a:gd name="connsiteX12" fmla="*/ 1113182 w 2989690"/>
                <a:gd name="connsiteY12" fmla="*/ 2632976 h 2633122"/>
                <a:gd name="connsiteX13" fmla="*/ 1423270 w 2989690"/>
                <a:gd name="connsiteY13" fmla="*/ 2342072 h 2633122"/>
                <a:gd name="connsiteX14" fmla="*/ 1550997 w 2989690"/>
                <a:gd name="connsiteY14" fmla="*/ 2421999 h 2633122"/>
                <a:gd name="connsiteX15" fmla="*/ 1565909 w 2989690"/>
                <a:gd name="connsiteY15" fmla="*/ 2271925 h 2633122"/>
                <a:gd name="connsiteX16" fmla="*/ 1820848 w 2989690"/>
                <a:gd name="connsiteY16" fmla="*/ 2346729 h 2633122"/>
                <a:gd name="connsiteX17" fmla="*/ 2234316 w 2989690"/>
                <a:gd name="connsiteY17" fmla="*/ 2402388 h 2633122"/>
                <a:gd name="connsiteX18" fmla="*/ 2234316 w 2989690"/>
                <a:gd name="connsiteY18" fmla="*/ 1996871 h 2633122"/>
                <a:gd name="connsiteX19" fmla="*/ 2027582 w 2989690"/>
                <a:gd name="connsiteY19" fmla="*/ 1654965 h 2633122"/>
                <a:gd name="connsiteX20" fmla="*/ 1751772 w 2989690"/>
                <a:gd name="connsiteY20" fmla="*/ 1193590 h 2633122"/>
                <a:gd name="connsiteX21" fmla="*/ 1420307 w 2989690"/>
                <a:gd name="connsiteY21" fmla="*/ 767865 h 2633122"/>
                <a:gd name="connsiteX22" fmla="*/ 1734882 w 2989690"/>
                <a:gd name="connsiteY22" fmla="*/ 232491 h 2633122"/>
                <a:gd name="connsiteX23" fmla="*/ 2021622 w 2989690"/>
                <a:gd name="connsiteY23" fmla="*/ 266116 h 2633122"/>
                <a:gd name="connsiteX24" fmla="*/ 2401294 w 2989690"/>
                <a:gd name="connsiteY24" fmla="*/ 1094 h 2633122"/>
                <a:gd name="connsiteX25" fmla="*/ 2504661 w 2989690"/>
                <a:gd name="connsiteY25" fmla="*/ 382757 h 2633122"/>
                <a:gd name="connsiteX26" fmla="*/ 2274073 w 2989690"/>
                <a:gd name="connsiteY26" fmla="*/ 645150 h 2633122"/>
                <a:gd name="connsiteX27" fmla="*/ 2122998 w 2989690"/>
                <a:gd name="connsiteY27" fmla="*/ 1026812 h 2633122"/>
                <a:gd name="connsiteX28" fmla="*/ 2484783 w 2989690"/>
                <a:gd name="connsiteY28" fmla="*/ 1241094 h 2633122"/>
                <a:gd name="connsiteX29" fmla="*/ 2655735 w 2989690"/>
                <a:gd name="connsiteY29" fmla="*/ 1384621 h 2633122"/>
                <a:gd name="connsiteX30" fmla="*/ 2674626 w 2989690"/>
                <a:gd name="connsiteY30" fmla="*/ 1600317 h 2633122"/>
                <a:gd name="connsiteX31" fmla="*/ 2989690 w 2989690"/>
                <a:gd name="connsiteY31" fmla="*/ 1225595 h 2633122"/>
                <a:gd name="connsiteX0" fmla="*/ 0 w 2989690"/>
                <a:gd name="connsiteY0" fmla="*/ 1217644 h 2633122"/>
                <a:gd name="connsiteX1" fmla="*/ 747907 w 2989690"/>
                <a:gd name="connsiteY1" fmla="*/ 675339 h 2633122"/>
                <a:gd name="connsiteX2" fmla="*/ 856248 w 2989690"/>
                <a:gd name="connsiteY2" fmla="*/ 1315897 h 2633122"/>
                <a:gd name="connsiteX3" fmla="*/ 532737 w 2989690"/>
                <a:gd name="connsiteY3" fmla="*/ 1392572 h 2633122"/>
                <a:gd name="connsiteX4" fmla="*/ 582919 w 2989690"/>
                <a:gd name="connsiteY4" fmla="*/ 1662309 h 2633122"/>
                <a:gd name="connsiteX5" fmla="*/ 471604 w 2989690"/>
                <a:gd name="connsiteY5" fmla="*/ 1922885 h 2633122"/>
                <a:gd name="connsiteX6" fmla="*/ 378680 w 2989690"/>
                <a:gd name="connsiteY6" fmla="*/ 1993633 h 2633122"/>
                <a:gd name="connsiteX7" fmla="*/ 842838 w 2989690"/>
                <a:gd name="connsiteY7" fmla="*/ 2036628 h 2633122"/>
                <a:gd name="connsiteX8" fmla="*/ 1085357 w 2989690"/>
                <a:gd name="connsiteY8" fmla="*/ 1527132 h 2633122"/>
                <a:gd name="connsiteX9" fmla="*/ 1550504 w 2989690"/>
                <a:gd name="connsiteY9" fmla="*/ 1694722 h 2633122"/>
                <a:gd name="connsiteX10" fmla="*/ 1510748 w 2989690"/>
                <a:gd name="connsiteY10" fmla="*/ 1980969 h 2633122"/>
                <a:gd name="connsiteX11" fmla="*/ 1296062 w 2989690"/>
                <a:gd name="connsiteY11" fmla="*/ 2299021 h 2633122"/>
                <a:gd name="connsiteX12" fmla="*/ 1113182 w 2989690"/>
                <a:gd name="connsiteY12" fmla="*/ 2632976 h 2633122"/>
                <a:gd name="connsiteX13" fmla="*/ 1423270 w 2989690"/>
                <a:gd name="connsiteY13" fmla="*/ 2342072 h 2633122"/>
                <a:gd name="connsiteX14" fmla="*/ 1550997 w 2989690"/>
                <a:gd name="connsiteY14" fmla="*/ 2421999 h 2633122"/>
                <a:gd name="connsiteX15" fmla="*/ 1565909 w 2989690"/>
                <a:gd name="connsiteY15" fmla="*/ 2271925 h 2633122"/>
                <a:gd name="connsiteX16" fmla="*/ 1820848 w 2989690"/>
                <a:gd name="connsiteY16" fmla="*/ 2346729 h 2633122"/>
                <a:gd name="connsiteX17" fmla="*/ 1982366 w 2989690"/>
                <a:gd name="connsiteY17" fmla="*/ 2065596 h 2633122"/>
                <a:gd name="connsiteX18" fmla="*/ 2234316 w 2989690"/>
                <a:gd name="connsiteY18" fmla="*/ 1996871 h 2633122"/>
                <a:gd name="connsiteX19" fmla="*/ 2027582 w 2989690"/>
                <a:gd name="connsiteY19" fmla="*/ 1654965 h 2633122"/>
                <a:gd name="connsiteX20" fmla="*/ 1751772 w 2989690"/>
                <a:gd name="connsiteY20" fmla="*/ 1193590 h 2633122"/>
                <a:gd name="connsiteX21" fmla="*/ 1420307 w 2989690"/>
                <a:gd name="connsiteY21" fmla="*/ 767865 h 2633122"/>
                <a:gd name="connsiteX22" fmla="*/ 1734882 w 2989690"/>
                <a:gd name="connsiteY22" fmla="*/ 232491 h 2633122"/>
                <a:gd name="connsiteX23" fmla="*/ 2021622 w 2989690"/>
                <a:gd name="connsiteY23" fmla="*/ 266116 h 2633122"/>
                <a:gd name="connsiteX24" fmla="*/ 2401294 w 2989690"/>
                <a:gd name="connsiteY24" fmla="*/ 1094 h 2633122"/>
                <a:gd name="connsiteX25" fmla="*/ 2504661 w 2989690"/>
                <a:gd name="connsiteY25" fmla="*/ 382757 h 2633122"/>
                <a:gd name="connsiteX26" fmla="*/ 2274073 w 2989690"/>
                <a:gd name="connsiteY26" fmla="*/ 645150 h 2633122"/>
                <a:gd name="connsiteX27" fmla="*/ 2122998 w 2989690"/>
                <a:gd name="connsiteY27" fmla="*/ 1026812 h 2633122"/>
                <a:gd name="connsiteX28" fmla="*/ 2484783 w 2989690"/>
                <a:gd name="connsiteY28" fmla="*/ 1241094 h 2633122"/>
                <a:gd name="connsiteX29" fmla="*/ 2655735 w 2989690"/>
                <a:gd name="connsiteY29" fmla="*/ 1384621 h 2633122"/>
                <a:gd name="connsiteX30" fmla="*/ 2674626 w 2989690"/>
                <a:gd name="connsiteY30" fmla="*/ 1600317 h 2633122"/>
                <a:gd name="connsiteX31" fmla="*/ 2989690 w 2989690"/>
                <a:gd name="connsiteY31" fmla="*/ 1225595 h 2633122"/>
                <a:gd name="connsiteX0" fmla="*/ 0 w 2989690"/>
                <a:gd name="connsiteY0" fmla="*/ 1217644 h 2633122"/>
                <a:gd name="connsiteX1" fmla="*/ 747907 w 2989690"/>
                <a:gd name="connsiteY1" fmla="*/ 675339 h 2633122"/>
                <a:gd name="connsiteX2" fmla="*/ 856248 w 2989690"/>
                <a:gd name="connsiteY2" fmla="*/ 1315897 h 2633122"/>
                <a:gd name="connsiteX3" fmla="*/ 532737 w 2989690"/>
                <a:gd name="connsiteY3" fmla="*/ 1392572 h 2633122"/>
                <a:gd name="connsiteX4" fmla="*/ 582919 w 2989690"/>
                <a:gd name="connsiteY4" fmla="*/ 1662309 h 2633122"/>
                <a:gd name="connsiteX5" fmla="*/ 471604 w 2989690"/>
                <a:gd name="connsiteY5" fmla="*/ 1922885 h 2633122"/>
                <a:gd name="connsiteX6" fmla="*/ 378680 w 2989690"/>
                <a:gd name="connsiteY6" fmla="*/ 1993633 h 2633122"/>
                <a:gd name="connsiteX7" fmla="*/ 842838 w 2989690"/>
                <a:gd name="connsiteY7" fmla="*/ 2036628 h 2633122"/>
                <a:gd name="connsiteX8" fmla="*/ 1085357 w 2989690"/>
                <a:gd name="connsiteY8" fmla="*/ 1527132 h 2633122"/>
                <a:gd name="connsiteX9" fmla="*/ 1550504 w 2989690"/>
                <a:gd name="connsiteY9" fmla="*/ 1694722 h 2633122"/>
                <a:gd name="connsiteX10" fmla="*/ 1510748 w 2989690"/>
                <a:gd name="connsiteY10" fmla="*/ 1980969 h 2633122"/>
                <a:gd name="connsiteX11" fmla="*/ 1296062 w 2989690"/>
                <a:gd name="connsiteY11" fmla="*/ 2299021 h 2633122"/>
                <a:gd name="connsiteX12" fmla="*/ 1113182 w 2989690"/>
                <a:gd name="connsiteY12" fmla="*/ 2632976 h 2633122"/>
                <a:gd name="connsiteX13" fmla="*/ 1423270 w 2989690"/>
                <a:gd name="connsiteY13" fmla="*/ 2342072 h 2633122"/>
                <a:gd name="connsiteX14" fmla="*/ 1550997 w 2989690"/>
                <a:gd name="connsiteY14" fmla="*/ 2421999 h 2633122"/>
                <a:gd name="connsiteX15" fmla="*/ 1565909 w 2989690"/>
                <a:gd name="connsiteY15" fmla="*/ 2271925 h 2633122"/>
                <a:gd name="connsiteX16" fmla="*/ 1820848 w 2989690"/>
                <a:gd name="connsiteY16" fmla="*/ 2346729 h 2633122"/>
                <a:gd name="connsiteX17" fmla="*/ 1982366 w 2989690"/>
                <a:gd name="connsiteY17" fmla="*/ 2065596 h 2633122"/>
                <a:gd name="connsiteX18" fmla="*/ 2234316 w 2989690"/>
                <a:gd name="connsiteY18" fmla="*/ 1996871 h 2633122"/>
                <a:gd name="connsiteX19" fmla="*/ 2027582 w 2989690"/>
                <a:gd name="connsiteY19" fmla="*/ 1654965 h 2633122"/>
                <a:gd name="connsiteX20" fmla="*/ 1713006 w 2989690"/>
                <a:gd name="connsiteY20" fmla="*/ 1602549 h 2633122"/>
                <a:gd name="connsiteX21" fmla="*/ 1420307 w 2989690"/>
                <a:gd name="connsiteY21" fmla="*/ 767865 h 2633122"/>
                <a:gd name="connsiteX22" fmla="*/ 1734882 w 2989690"/>
                <a:gd name="connsiteY22" fmla="*/ 232491 h 2633122"/>
                <a:gd name="connsiteX23" fmla="*/ 2021622 w 2989690"/>
                <a:gd name="connsiteY23" fmla="*/ 266116 h 2633122"/>
                <a:gd name="connsiteX24" fmla="*/ 2401294 w 2989690"/>
                <a:gd name="connsiteY24" fmla="*/ 1094 h 2633122"/>
                <a:gd name="connsiteX25" fmla="*/ 2504661 w 2989690"/>
                <a:gd name="connsiteY25" fmla="*/ 382757 h 2633122"/>
                <a:gd name="connsiteX26" fmla="*/ 2274073 w 2989690"/>
                <a:gd name="connsiteY26" fmla="*/ 645150 h 2633122"/>
                <a:gd name="connsiteX27" fmla="*/ 2122998 w 2989690"/>
                <a:gd name="connsiteY27" fmla="*/ 1026812 h 2633122"/>
                <a:gd name="connsiteX28" fmla="*/ 2484783 w 2989690"/>
                <a:gd name="connsiteY28" fmla="*/ 1241094 h 2633122"/>
                <a:gd name="connsiteX29" fmla="*/ 2655735 w 2989690"/>
                <a:gd name="connsiteY29" fmla="*/ 1384621 h 2633122"/>
                <a:gd name="connsiteX30" fmla="*/ 2674626 w 2989690"/>
                <a:gd name="connsiteY30" fmla="*/ 1600317 h 2633122"/>
                <a:gd name="connsiteX31" fmla="*/ 2989690 w 2989690"/>
                <a:gd name="connsiteY31" fmla="*/ 1225595 h 2633122"/>
                <a:gd name="connsiteX0" fmla="*/ 0 w 2989690"/>
                <a:gd name="connsiteY0" fmla="*/ 1217961 h 2633439"/>
                <a:gd name="connsiteX1" fmla="*/ 747907 w 2989690"/>
                <a:gd name="connsiteY1" fmla="*/ 675656 h 2633439"/>
                <a:gd name="connsiteX2" fmla="*/ 856248 w 2989690"/>
                <a:gd name="connsiteY2" fmla="*/ 1316214 h 2633439"/>
                <a:gd name="connsiteX3" fmla="*/ 532737 w 2989690"/>
                <a:gd name="connsiteY3" fmla="*/ 1392889 h 2633439"/>
                <a:gd name="connsiteX4" fmla="*/ 582919 w 2989690"/>
                <a:gd name="connsiteY4" fmla="*/ 1662626 h 2633439"/>
                <a:gd name="connsiteX5" fmla="*/ 471604 w 2989690"/>
                <a:gd name="connsiteY5" fmla="*/ 1923202 h 2633439"/>
                <a:gd name="connsiteX6" fmla="*/ 378680 w 2989690"/>
                <a:gd name="connsiteY6" fmla="*/ 1993950 h 2633439"/>
                <a:gd name="connsiteX7" fmla="*/ 842838 w 2989690"/>
                <a:gd name="connsiteY7" fmla="*/ 2036945 h 2633439"/>
                <a:gd name="connsiteX8" fmla="*/ 1085357 w 2989690"/>
                <a:gd name="connsiteY8" fmla="*/ 1527449 h 2633439"/>
                <a:gd name="connsiteX9" fmla="*/ 1550504 w 2989690"/>
                <a:gd name="connsiteY9" fmla="*/ 1695039 h 2633439"/>
                <a:gd name="connsiteX10" fmla="*/ 1510748 w 2989690"/>
                <a:gd name="connsiteY10" fmla="*/ 1981286 h 2633439"/>
                <a:gd name="connsiteX11" fmla="*/ 1296062 w 2989690"/>
                <a:gd name="connsiteY11" fmla="*/ 2299338 h 2633439"/>
                <a:gd name="connsiteX12" fmla="*/ 1113182 w 2989690"/>
                <a:gd name="connsiteY12" fmla="*/ 2633293 h 2633439"/>
                <a:gd name="connsiteX13" fmla="*/ 1423270 w 2989690"/>
                <a:gd name="connsiteY13" fmla="*/ 2342389 h 2633439"/>
                <a:gd name="connsiteX14" fmla="*/ 1550997 w 2989690"/>
                <a:gd name="connsiteY14" fmla="*/ 2422316 h 2633439"/>
                <a:gd name="connsiteX15" fmla="*/ 1565909 w 2989690"/>
                <a:gd name="connsiteY15" fmla="*/ 2272242 h 2633439"/>
                <a:gd name="connsiteX16" fmla="*/ 1820848 w 2989690"/>
                <a:gd name="connsiteY16" fmla="*/ 2347046 h 2633439"/>
                <a:gd name="connsiteX17" fmla="*/ 1982366 w 2989690"/>
                <a:gd name="connsiteY17" fmla="*/ 2065913 h 2633439"/>
                <a:gd name="connsiteX18" fmla="*/ 2234316 w 2989690"/>
                <a:gd name="connsiteY18" fmla="*/ 1997188 h 2633439"/>
                <a:gd name="connsiteX19" fmla="*/ 2027582 w 2989690"/>
                <a:gd name="connsiteY19" fmla="*/ 1655282 h 2633439"/>
                <a:gd name="connsiteX20" fmla="*/ 1713006 w 2989690"/>
                <a:gd name="connsiteY20" fmla="*/ 1602866 h 2633439"/>
                <a:gd name="connsiteX21" fmla="*/ 1420307 w 2989690"/>
                <a:gd name="connsiteY21" fmla="*/ 768182 h 2633439"/>
                <a:gd name="connsiteX22" fmla="*/ 1734882 w 2989690"/>
                <a:gd name="connsiteY22" fmla="*/ 593655 h 2633439"/>
                <a:gd name="connsiteX23" fmla="*/ 2021622 w 2989690"/>
                <a:gd name="connsiteY23" fmla="*/ 266433 h 2633439"/>
                <a:gd name="connsiteX24" fmla="*/ 2401294 w 2989690"/>
                <a:gd name="connsiteY24" fmla="*/ 1411 h 2633439"/>
                <a:gd name="connsiteX25" fmla="*/ 2504661 w 2989690"/>
                <a:gd name="connsiteY25" fmla="*/ 383074 h 2633439"/>
                <a:gd name="connsiteX26" fmla="*/ 2274073 w 2989690"/>
                <a:gd name="connsiteY26" fmla="*/ 645467 h 2633439"/>
                <a:gd name="connsiteX27" fmla="*/ 2122998 w 2989690"/>
                <a:gd name="connsiteY27" fmla="*/ 1027129 h 2633439"/>
                <a:gd name="connsiteX28" fmla="*/ 2484783 w 2989690"/>
                <a:gd name="connsiteY28" fmla="*/ 1241411 h 2633439"/>
                <a:gd name="connsiteX29" fmla="*/ 2655735 w 2989690"/>
                <a:gd name="connsiteY29" fmla="*/ 1384938 h 2633439"/>
                <a:gd name="connsiteX30" fmla="*/ 2674626 w 2989690"/>
                <a:gd name="connsiteY30" fmla="*/ 1600634 h 2633439"/>
                <a:gd name="connsiteX31" fmla="*/ 2989690 w 2989690"/>
                <a:gd name="connsiteY31" fmla="*/ 1225912 h 2633439"/>
                <a:gd name="connsiteX0" fmla="*/ 0 w 2989690"/>
                <a:gd name="connsiteY0" fmla="*/ 1218225 h 2633703"/>
                <a:gd name="connsiteX1" fmla="*/ 747907 w 2989690"/>
                <a:gd name="connsiteY1" fmla="*/ 675920 h 2633703"/>
                <a:gd name="connsiteX2" fmla="*/ 856248 w 2989690"/>
                <a:gd name="connsiteY2" fmla="*/ 1316478 h 2633703"/>
                <a:gd name="connsiteX3" fmla="*/ 532737 w 2989690"/>
                <a:gd name="connsiteY3" fmla="*/ 1393153 h 2633703"/>
                <a:gd name="connsiteX4" fmla="*/ 582919 w 2989690"/>
                <a:gd name="connsiteY4" fmla="*/ 1662890 h 2633703"/>
                <a:gd name="connsiteX5" fmla="*/ 471604 w 2989690"/>
                <a:gd name="connsiteY5" fmla="*/ 1923466 h 2633703"/>
                <a:gd name="connsiteX6" fmla="*/ 378680 w 2989690"/>
                <a:gd name="connsiteY6" fmla="*/ 1994214 h 2633703"/>
                <a:gd name="connsiteX7" fmla="*/ 842838 w 2989690"/>
                <a:gd name="connsiteY7" fmla="*/ 2037209 h 2633703"/>
                <a:gd name="connsiteX8" fmla="*/ 1085357 w 2989690"/>
                <a:gd name="connsiteY8" fmla="*/ 1527713 h 2633703"/>
                <a:gd name="connsiteX9" fmla="*/ 1550504 w 2989690"/>
                <a:gd name="connsiteY9" fmla="*/ 1695303 h 2633703"/>
                <a:gd name="connsiteX10" fmla="*/ 1510748 w 2989690"/>
                <a:gd name="connsiteY10" fmla="*/ 1981550 h 2633703"/>
                <a:gd name="connsiteX11" fmla="*/ 1296062 w 2989690"/>
                <a:gd name="connsiteY11" fmla="*/ 2299602 h 2633703"/>
                <a:gd name="connsiteX12" fmla="*/ 1113182 w 2989690"/>
                <a:gd name="connsiteY12" fmla="*/ 2633557 h 2633703"/>
                <a:gd name="connsiteX13" fmla="*/ 1423270 w 2989690"/>
                <a:gd name="connsiteY13" fmla="*/ 2342653 h 2633703"/>
                <a:gd name="connsiteX14" fmla="*/ 1550997 w 2989690"/>
                <a:gd name="connsiteY14" fmla="*/ 2422580 h 2633703"/>
                <a:gd name="connsiteX15" fmla="*/ 1565909 w 2989690"/>
                <a:gd name="connsiteY15" fmla="*/ 2272506 h 2633703"/>
                <a:gd name="connsiteX16" fmla="*/ 1820848 w 2989690"/>
                <a:gd name="connsiteY16" fmla="*/ 2347310 h 2633703"/>
                <a:gd name="connsiteX17" fmla="*/ 1982366 w 2989690"/>
                <a:gd name="connsiteY17" fmla="*/ 2066177 h 2633703"/>
                <a:gd name="connsiteX18" fmla="*/ 2234316 w 2989690"/>
                <a:gd name="connsiteY18" fmla="*/ 1997452 h 2633703"/>
                <a:gd name="connsiteX19" fmla="*/ 2027582 w 2989690"/>
                <a:gd name="connsiteY19" fmla="*/ 1655546 h 2633703"/>
                <a:gd name="connsiteX20" fmla="*/ 1713006 w 2989690"/>
                <a:gd name="connsiteY20" fmla="*/ 1603130 h 2633703"/>
                <a:gd name="connsiteX21" fmla="*/ 1420307 w 2989690"/>
                <a:gd name="connsiteY21" fmla="*/ 768446 h 2633703"/>
                <a:gd name="connsiteX22" fmla="*/ 1734882 w 2989690"/>
                <a:gd name="connsiteY22" fmla="*/ 786374 h 2633703"/>
                <a:gd name="connsiteX23" fmla="*/ 2021622 w 2989690"/>
                <a:gd name="connsiteY23" fmla="*/ 266697 h 2633703"/>
                <a:gd name="connsiteX24" fmla="*/ 2401294 w 2989690"/>
                <a:gd name="connsiteY24" fmla="*/ 1675 h 2633703"/>
                <a:gd name="connsiteX25" fmla="*/ 2504661 w 2989690"/>
                <a:gd name="connsiteY25" fmla="*/ 383338 h 2633703"/>
                <a:gd name="connsiteX26" fmla="*/ 2274073 w 2989690"/>
                <a:gd name="connsiteY26" fmla="*/ 645731 h 2633703"/>
                <a:gd name="connsiteX27" fmla="*/ 2122998 w 2989690"/>
                <a:gd name="connsiteY27" fmla="*/ 1027393 h 2633703"/>
                <a:gd name="connsiteX28" fmla="*/ 2484783 w 2989690"/>
                <a:gd name="connsiteY28" fmla="*/ 1241675 h 2633703"/>
                <a:gd name="connsiteX29" fmla="*/ 2655735 w 2989690"/>
                <a:gd name="connsiteY29" fmla="*/ 1385202 h 2633703"/>
                <a:gd name="connsiteX30" fmla="*/ 2674626 w 2989690"/>
                <a:gd name="connsiteY30" fmla="*/ 1600898 h 2633703"/>
                <a:gd name="connsiteX31" fmla="*/ 2989690 w 2989690"/>
                <a:gd name="connsiteY31" fmla="*/ 1226176 h 2633703"/>
                <a:gd name="connsiteX0" fmla="*/ 0 w 2989690"/>
                <a:gd name="connsiteY0" fmla="*/ 1221520 h 2636998"/>
                <a:gd name="connsiteX1" fmla="*/ 747907 w 2989690"/>
                <a:gd name="connsiteY1" fmla="*/ 679215 h 2636998"/>
                <a:gd name="connsiteX2" fmla="*/ 856248 w 2989690"/>
                <a:gd name="connsiteY2" fmla="*/ 1319773 h 2636998"/>
                <a:gd name="connsiteX3" fmla="*/ 532737 w 2989690"/>
                <a:gd name="connsiteY3" fmla="*/ 1396448 h 2636998"/>
                <a:gd name="connsiteX4" fmla="*/ 582919 w 2989690"/>
                <a:gd name="connsiteY4" fmla="*/ 1666185 h 2636998"/>
                <a:gd name="connsiteX5" fmla="*/ 471604 w 2989690"/>
                <a:gd name="connsiteY5" fmla="*/ 1926761 h 2636998"/>
                <a:gd name="connsiteX6" fmla="*/ 378680 w 2989690"/>
                <a:gd name="connsiteY6" fmla="*/ 1997509 h 2636998"/>
                <a:gd name="connsiteX7" fmla="*/ 842838 w 2989690"/>
                <a:gd name="connsiteY7" fmla="*/ 2040504 h 2636998"/>
                <a:gd name="connsiteX8" fmla="*/ 1085357 w 2989690"/>
                <a:gd name="connsiteY8" fmla="*/ 1531008 h 2636998"/>
                <a:gd name="connsiteX9" fmla="*/ 1550504 w 2989690"/>
                <a:gd name="connsiteY9" fmla="*/ 1698598 h 2636998"/>
                <a:gd name="connsiteX10" fmla="*/ 1510748 w 2989690"/>
                <a:gd name="connsiteY10" fmla="*/ 1984845 h 2636998"/>
                <a:gd name="connsiteX11" fmla="*/ 1296062 w 2989690"/>
                <a:gd name="connsiteY11" fmla="*/ 2302897 h 2636998"/>
                <a:gd name="connsiteX12" fmla="*/ 1113182 w 2989690"/>
                <a:gd name="connsiteY12" fmla="*/ 2636852 h 2636998"/>
                <a:gd name="connsiteX13" fmla="*/ 1423270 w 2989690"/>
                <a:gd name="connsiteY13" fmla="*/ 2345948 h 2636998"/>
                <a:gd name="connsiteX14" fmla="*/ 1550997 w 2989690"/>
                <a:gd name="connsiteY14" fmla="*/ 2425875 h 2636998"/>
                <a:gd name="connsiteX15" fmla="*/ 1565909 w 2989690"/>
                <a:gd name="connsiteY15" fmla="*/ 2275801 h 2636998"/>
                <a:gd name="connsiteX16" fmla="*/ 1820848 w 2989690"/>
                <a:gd name="connsiteY16" fmla="*/ 2350605 h 2636998"/>
                <a:gd name="connsiteX17" fmla="*/ 1982366 w 2989690"/>
                <a:gd name="connsiteY17" fmla="*/ 2069472 h 2636998"/>
                <a:gd name="connsiteX18" fmla="*/ 2234316 w 2989690"/>
                <a:gd name="connsiteY18" fmla="*/ 2000747 h 2636998"/>
                <a:gd name="connsiteX19" fmla="*/ 2027582 w 2989690"/>
                <a:gd name="connsiteY19" fmla="*/ 1658841 h 2636998"/>
                <a:gd name="connsiteX20" fmla="*/ 1713006 w 2989690"/>
                <a:gd name="connsiteY20" fmla="*/ 1606425 h 2636998"/>
                <a:gd name="connsiteX21" fmla="*/ 1420307 w 2989690"/>
                <a:gd name="connsiteY21" fmla="*/ 771741 h 2636998"/>
                <a:gd name="connsiteX22" fmla="*/ 1734882 w 2989690"/>
                <a:gd name="connsiteY22" fmla="*/ 789669 h 2636998"/>
                <a:gd name="connsiteX23" fmla="*/ 1982861 w 2989690"/>
                <a:gd name="connsiteY23" fmla="*/ 678951 h 2636998"/>
                <a:gd name="connsiteX24" fmla="*/ 2401294 w 2989690"/>
                <a:gd name="connsiteY24" fmla="*/ 4970 h 2636998"/>
                <a:gd name="connsiteX25" fmla="*/ 2504661 w 2989690"/>
                <a:gd name="connsiteY25" fmla="*/ 386633 h 2636998"/>
                <a:gd name="connsiteX26" fmla="*/ 2274073 w 2989690"/>
                <a:gd name="connsiteY26" fmla="*/ 649026 h 2636998"/>
                <a:gd name="connsiteX27" fmla="*/ 2122998 w 2989690"/>
                <a:gd name="connsiteY27" fmla="*/ 1030688 h 2636998"/>
                <a:gd name="connsiteX28" fmla="*/ 2484783 w 2989690"/>
                <a:gd name="connsiteY28" fmla="*/ 1244970 h 2636998"/>
                <a:gd name="connsiteX29" fmla="*/ 2655735 w 2989690"/>
                <a:gd name="connsiteY29" fmla="*/ 1388497 h 2636998"/>
                <a:gd name="connsiteX30" fmla="*/ 2674626 w 2989690"/>
                <a:gd name="connsiteY30" fmla="*/ 1604193 h 2636998"/>
                <a:gd name="connsiteX31" fmla="*/ 2989690 w 2989690"/>
                <a:gd name="connsiteY31" fmla="*/ 1229471 h 2636998"/>
                <a:gd name="connsiteX0" fmla="*/ 0 w 2989690"/>
                <a:gd name="connsiteY0" fmla="*/ 840486 h 2255964"/>
                <a:gd name="connsiteX1" fmla="*/ 747907 w 2989690"/>
                <a:gd name="connsiteY1" fmla="*/ 298181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085357 w 2989690"/>
                <a:gd name="connsiteY8" fmla="*/ 1149974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2122998 w 2989690"/>
                <a:gd name="connsiteY27" fmla="*/ 649654 h 2255964"/>
                <a:gd name="connsiteX28" fmla="*/ 2484783 w 2989690"/>
                <a:gd name="connsiteY28" fmla="*/ 863936 h 2255964"/>
                <a:gd name="connsiteX29" fmla="*/ 2655735 w 2989690"/>
                <a:gd name="connsiteY29" fmla="*/ 1007463 h 2255964"/>
                <a:gd name="connsiteX30" fmla="*/ 2674626 w 2989690"/>
                <a:gd name="connsiteY30" fmla="*/ 1223159 h 2255964"/>
                <a:gd name="connsiteX31" fmla="*/ 2989690 w 2989690"/>
                <a:gd name="connsiteY31" fmla="*/ 848437 h 2255964"/>
                <a:gd name="connsiteX0" fmla="*/ 0 w 2989690"/>
                <a:gd name="connsiteY0" fmla="*/ 840486 h 2255964"/>
                <a:gd name="connsiteX1" fmla="*/ 747907 w 2989690"/>
                <a:gd name="connsiteY1" fmla="*/ 298181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085357 w 2989690"/>
                <a:gd name="connsiteY8" fmla="*/ 1149974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1929193 w 2989690"/>
                <a:gd name="connsiteY27" fmla="*/ 721819 h 2255964"/>
                <a:gd name="connsiteX28" fmla="*/ 2484783 w 2989690"/>
                <a:gd name="connsiteY28" fmla="*/ 863936 h 2255964"/>
                <a:gd name="connsiteX29" fmla="*/ 2655735 w 2989690"/>
                <a:gd name="connsiteY29" fmla="*/ 1007463 h 2255964"/>
                <a:gd name="connsiteX30" fmla="*/ 2674626 w 2989690"/>
                <a:gd name="connsiteY30" fmla="*/ 1223159 h 2255964"/>
                <a:gd name="connsiteX31" fmla="*/ 2989690 w 2989690"/>
                <a:gd name="connsiteY31" fmla="*/ 848437 h 2255964"/>
                <a:gd name="connsiteX0" fmla="*/ 0 w 2989690"/>
                <a:gd name="connsiteY0" fmla="*/ 840486 h 2255964"/>
                <a:gd name="connsiteX1" fmla="*/ 747907 w 2989690"/>
                <a:gd name="connsiteY1" fmla="*/ 298181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085357 w 2989690"/>
                <a:gd name="connsiteY8" fmla="*/ 1149974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1929193 w 2989690"/>
                <a:gd name="connsiteY27" fmla="*/ 721819 h 2255964"/>
                <a:gd name="connsiteX28" fmla="*/ 2329733 w 2989690"/>
                <a:gd name="connsiteY28" fmla="*/ 1080448 h 2255964"/>
                <a:gd name="connsiteX29" fmla="*/ 2655735 w 2989690"/>
                <a:gd name="connsiteY29" fmla="*/ 1007463 h 2255964"/>
                <a:gd name="connsiteX30" fmla="*/ 2674626 w 2989690"/>
                <a:gd name="connsiteY30" fmla="*/ 1223159 h 2255964"/>
                <a:gd name="connsiteX31" fmla="*/ 2989690 w 2989690"/>
                <a:gd name="connsiteY31" fmla="*/ 848437 h 2255964"/>
                <a:gd name="connsiteX0" fmla="*/ 0 w 2989690"/>
                <a:gd name="connsiteY0" fmla="*/ 840486 h 2255964"/>
                <a:gd name="connsiteX1" fmla="*/ 1019241 w 2989690"/>
                <a:gd name="connsiteY1" fmla="*/ 418468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085357 w 2989690"/>
                <a:gd name="connsiteY8" fmla="*/ 1149974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1929193 w 2989690"/>
                <a:gd name="connsiteY27" fmla="*/ 721819 h 2255964"/>
                <a:gd name="connsiteX28" fmla="*/ 2329733 w 2989690"/>
                <a:gd name="connsiteY28" fmla="*/ 1080448 h 2255964"/>
                <a:gd name="connsiteX29" fmla="*/ 2655735 w 2989690"/>
                <a:gd name="connsiteY29" fmla="*/ 1007463 h 2255964"/>
                <a:gd name="connsiteX30" fmla="*/ 2674626 w 2989690"/>
                <a:gd name="connsiteY30" fmla="*/ 1223159 h 2255964"/>
                <a:gd name="connsiteX31" fmla="*/ 2989690 w 2989690"/>
                <a:gd name="connsiteY31" fmla="*/ 848437 h 2255964"/>
                <a:gd name="connsiteX0" fmla="*/ 0 w 2989690"/>
                <a:gd name="connsiteY0" fmla="*/ 407473 h 2255964"/>
                <a:gd name="connsiteX1" fmla="*/ 1019241 w 2989690"/>
                <a:gd name="connsiteY1" fmla="*/ 418468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085357 w 2989690"/>
                <a:gd name="connsiteY8" fmla="*/ 1149974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1929193 w 2989690"/>
                <a:gd name="connsiteY27" fmla="*/ 721819 h 2255964"/>
                <a:gd name="connsiteX28" fmla="*/ 2329733 w 2989690"/>
                <a:gd name="connsiteY28" fmla="*/ 1080448 h 2255964"/>
                <a:gd name="connsiteX29" fmla="*/ 2655735 w 2989690"/>
                <a:gd name="connsiteY29" fmla="*/ 1007463 h 2255964"/>
                <a:gd name="connsiteX30" fmla="*/ 2674626 w 2989690"/>
                <a:gd name="connsiteY30" fmla="*/ 1223159 h 2255964"/>
                <a:gd name="connsiteX31" fmla="*/ 2989690 w 2989690"/>
                <a:gd name="connsiteY31" fmla="*/ 848437 h 2255964"/>
                <a:gd name="connsiteX0" fmla="*/ 0 w 2989690"/>
                <a:gd name="connsiteY0" fmla="*/ 407473 h 2255964"/>
                <a:gd name="connsiteX1" fmla="*/ 1019241 w 2989690"/>
                <a:gd name="connsiteY1" fmla="*/ 418468 h 2255964"/>
                <a:gd name="connsiteX2" fmla="*/ 856248 w 2989690"/>
                <a:gd name="connsiteY2" fmla="*/ 938739 h 2255964"/>
                <a:gd name="connsiteX3" fmla="*/ 532737 w 2989690"/>
                <a:gd name="connsiteY3" fmla="*/ 1015414 h 2255964"/>
                <a:gd name="connsiteX4" fmla="*/ 582919 w 2989690"/>
                <a:gd name="connsiteY4" fmla="*/ 1285151 h 2255964"/>
                <a:gd name="connsiteX5" fmla="*/ 471604 w 2989690"/>
                <a:gd name="connsiteY5" fmla="*/ 1545727 h 2255964"/>
                <a:gd name="connsiteX6" fmla="*/ 378680 w 2989690"/>
                <a:gd name="connsiteY6" fmla="*/ 1616475 h 2255964"/>
                <a:gd name="connsiteX7" fmla="*/ 842838 w 2989690"/>
                <a:gd name="connsiteY7" fmla="*/ 1659470 h 2255964"/>
                <a:gd name="connsiteX8" fmla="*/ 1124118 w 2989690"/>
                <a:gd name="connsiteY8" fmla="*/ 1342423 h 2255964"/>
                <a:gd name="connsiteX9" fmla="*/ 1550504 w 2989690"/>
                <a:gd name="connsiteY9" fmla="*/ 1317564 h 2255964"/>
                <a:gd name="connsiteX10" fmla="*/ 1510748 w 2989690"/>
                <a:gd name="connsiteY10" fmla="*/ 1603811 h 2255964"/>
                <a:gd name="connsiteX11" fmla="*/ 1296062 w 2989690"/>
                <a:gd name="connsiteY11" fmla="*/ 1921863 h 2255964"/>
                <a:gd name="connsiteX12" fmla="*/ 1113182 w 2989690"/>
                <a:gd name="connsiteY12" fmla="*/ 2255818 h 2255964"/>
                <a:gd name="connsiteX13" fmla="*/ 1423270 w 2989690"/>
                <a:gd name="connsiteY13" fmla="*/ 1964914 h 2255964"/>
                <a:gd name="connsiteX14" fmla="*/ 1550997 w 2989690"/>
                <a:gd name="connsiteY14" fmla="*/ 2044841 h 2255964"/>
                <a:gd name="connsiteX15" fmla="*/ 1565909 w 2989690"/>
                <a:gd name="connsiteY15" fmla="*/ 1894767 h 2255964"/>
                <a:gd name="connsiteX16" fmla="*/ 1820848 w 2989690"/>
                <a:gd name="connsiteY16" fmla="*/ 1969571 h 2255964"/>
                <a:gd name="connsiteX17" fmla="*/ 1982366 w 2989690"/>
                <a:gd name="connsiteY17" fmla="*/ 1688438 h 2255964"/>
                <a:gd name="connsiteX18" fmla="*/ 2234316 w 2989690"/>
                <a:gd name="connsiteY18" fmla="*/ 1619713 h 2255964"/>
                <a:gd name="connsiteX19" fmla="*/ 2027582 w 2989690"/>
                <a:gd name="connsiteY19" fmla="*/ 1277807 h 2255964"/>
                <a:gd name="connsiteX20" fmla="*/ 1713006 w 2989690"/>
                <a:gd name="connsiteY20" fmla="*/ 1225391 h 2255964"/>
                <a:gd name="connsiteX21" fmla="*/ 1420307 w 2989690"/>
                <a:gd name="connsiteY21" fmla="*/ 390707 h 2255964"/>
                <a:gd name="connsiteX22" fmla="*/ 1734882 w 2989690"/>
                <a:gd name="connsiteY22" fmla="*/ 408635 h 2255964"/>
                <a:gd name="connsiteX23" fmla="*/ 1982861 w 2989690"/>
                <a:gd name="connsiteY23" fmla="*/ 297917 h 2255964"/>
                <a:gd name="connsiteX24" fmla="*/ 2246242 w 2989690"/>
                <a:gd name="connsiteY24" fmla="*/ 105059 h 2255964"/>
                <a:gd name="connsiteX25" fmla="*/ 2504661 w 2989690"/>
                <a:gd name="connsiteY25" fmla="*/ 5599 h 2255964"/>
                <a:gd name="connsiteX26" fmla="*/ 2274073 w 2989690"/>
                <a:gd name="connsiteY26" fmla="*/ 267992 h 2255964"/>
                <a:gd name="connsiteX27" fmla="*/ 1929193 w 2989690"/>
                <a:gd name="connsiteY27" fmla="*/ 721819 h 2255964"/>
                <a:gd name="connsiteX28" fmla="*/ 2329733 w 2989690"/>
                <a:gd name="connsiteY28" fmla="*/ 1080448 h 2255964"/>
                <a:gd name="connsiteX29" fmla="*/ 2655735 w 2989690"/>
                <a:gd name="connsiteY29" fmla="*/ 1007463 h 2255964"/>
                <a:gd name="connsiteX30" fmla="*/ 2674626 w 2989690"/>
                <a:gd name="connsiteY30" fmla="*/ 1223159 h 2255964"/>
                <a:gd name="connsiteX31" fmla="*/ 2989690 w 2989690"/>
                <a:gd name="connsiteY31" fmla="*/ 848437 h 225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89690" h="2255964">
                  <a:moveTo>
                    <a:pt x="0" y="407473"/>
                  </a:moveTo>
                  <a:cubicBezTo>
                    <a:pt x="100716" y="252422"/>
                    <a:pt x="876533" y="329924"/>
                    <a:pt x="1019241" y="418468"/>
                  </a:cubicBezTo>
                  <a:cubicBezTo>
                    <a:pt x="1161949" y="507012"/>
                    <a:pt x="937332" y="839248"/>
                    <a:pt x="856248" y="938739"/>
                  </a:cubicBezTo>
                  <a:cubicBezTo>
                    <a:pt x="775164" y="1038230"/>
                    <a:pt x="578292" y="957679"/>
                    <a:pt x="532737" y="1015414"/>
                  </a:cubicBezTo>
                  <a:cubicBezTo>
                    <a:pt x="487182" y="1073149"/>
                    <a:pt x="593108" y="1196766"/>
                    <a:pt x="582919" y="1285151"/>
                  </a:cubicBezTo>
                  <a:cubicBezTo>
                    <a:pt x="572730" y="1373536"/>
                    <a:pt x="505644" y="1490506"/>
                    <a:pt x="471604" y="1545727"/>
                  </a:cubicBezTo>
                  <a:cubicBezTo>
                    <a:pt x="437564" y="1600948"/>
                    <a:pt x="316808" y="1597518"/>
                    <a:pt x="378680" y="1616475"/>
                  </a:cubicBezTo>
                  <a:cubicBezTo>
                    <a:pt x="440552" y="1635432"/>
                    <a:pt x="718598" y="1705145"/>
                    <a:pt x="842838" y="1659470"/>
                  </a:cubicBezTo>
                  <a:cubicBezTo>
                    <a:pt x="967078" y="1613795"/>
                    <a:pt x="1006174" y="1399407"/>
                    <a:pt x="1124118" y="1342423"/>
                  </a:cubicBezTo>
                  <a:cubicBezTo>
                    <a:pt x="1242062" y="1285439"/>
                    <a:pt x="1486066" y="1273999"/>
                    <a:pt x="1550504" y="1317564"/>
                  </a:cubicBezTo>
                  <a:cubicBezTo>
                    <a:pt x="1614942" y="1361129"/>
                    <a:pt x="1553155" y="1503095"/>
                    <a:pt x="1510748" y="1603811"/>
                  </a:cubicBezTo>
                  <a:cubicBezTo>
                    <a:pt x="1468341" y="1704527"/>
                    <a:pt x="1362323" y="1813195"/>
                    <a:pt x="1296062" y="1921863"/>
                  </a:cubicBezTo>
                  <a:cubicBezTo>
                    <a:pt x="1229801" y="2030531"/>
                    <a:pt x="1091981" y="2248643"/>
                    <a:pt x="1113182" y="2255818"/>
                  </a:cubicBezTo>
                  <a:cubicBezTo>
                    <a:pt x="1134383" y="2262993"/>
                    <a:pt x="1350301" y="2000077"/>
                    <a:pt x="1423270" y="1964914"/>
                  </a:cubicBezTo>
                  <a:cubicBezTo>
                    <a:pt x="1496239" y="1929751"/>
                    <a:pt x="1527224" y="2056532"/>
                    <a:pt x="1550997" y="2044841"/>
                  </a:cubicBezTo>
                  <a:cubicBezTo>
                    <a:pt x="1574770" y="2033150"/>
                    <a:pt x="1520934" y="1907312"/>
                    <a:pt x="1565909" y="1894767"/>
                  </a:cubicBezTo>
                  <a:cubicBezTo>
                    <a:pt x="1610884" y="1882222"/>
                    <a:pt x="1751439" y="2003959"/>
                    <a:pt x="1820848" y="1969571"/>
                  </a:cubicBezTo>
                  <a:cubicBezTo>
                    <a:pt x="1890257" y="1935183"/>
                    <a:pt x="1913455" y="1746748"/>
                    <a:pt x="1982366" y="1688438"/>
                  </a:cubicBezTo>
                  <a:cubicBezTo>
                    <a:pt x="2051277" y="1630128"/>
                    <a:pt x="2226780" y="1688151"/>
                    <a:pt x="2234316" y="1619713"/>
                  </a:cubicBezTo>
                  <a:cubicBezTo>
                    <a:pt x="2241852" y="1551275"/>
                    <a:pt x="2114467" y="1343527"/>
                    <a:pt x="2027582" y="1277807"/>
                  </a:cubicBezTo>
                  <a:cubicBezTo>
                    <a:pt x="1940697" y="1212087"/>
                    <a:pt x="1814218" y="1373241"/>
                    <a:pt x="1713006" y="1225391"/>
                  </a:cubicBezTo>
                  <a:cubicBezTo>
                    <a:pt x="1611794" y="1077541"/>
                    <a:pt x="1416661" y="526833"/>
                    <a:pt x="1420307" y="390707"/>
                  </a:cubicBezTo>
                  <a:cubicBezTo>
                    <a:pt x="1423953" y="254581"/>
                    <a:pt x="1641123" y="424100"/>
                    <a:pt x="1734882" y="408635"/>
                  </a:cubicBezTo>
                  <a:cubicBezTo>
                    <a:pt x="1828641" y="393170"/>
                    <a:pt x="1897634" y="348513"/>
                    <a:pt x="1982861" y="297917"/>
                  </a:cubicBezTo>
                  <a:cubicBezTo>
                    <a:pt x="2068088" y="247321"/>
                    <a:pt x="2159275" y="153779"/>
                    <a:pt x="2246242" y="105059"/>
                  </a:cubicBezTo>
                  <a:cubicBezTo>
                    <a:pt x="2333209" y="56339"/>
                    <a:pt x="2500023" y="-21556"/>
                    <a:pt x="2504661" y="5599"/>
                  </a:cubicBezTo>
                  <a:cubicBezTo>
                    <a:pt x="2509299" y="32754"/>
                    <a:pt x="2369984" y="148622"/>
                    <a:pt x="2274073" y="267992"/>
                  </a:cubicBezTo>
                  <a:cubicBezTo>
                    <a:pt x="2178162" y="387362"/>
                    <a:pt x="1919916" y="586410"/>
                    <a:pt x="1929193" y="721819"/>
                  </a:cubicBezTo>
                  <a:cubicBezTo>
                    <a:pt x="1938470" y="857228"/>
                    <a:pt x="2208643" y="1032841"/>
                    <a:pt x="2329733" y="1080448"/>
                  </a:cubicBezTo>
                  <a:cubicBezTo>
                    <a:pt x="2450823" y="1128055"/>
                    <a:pt x="2598253" y="983678"/>
                    <a:pt x="2655735" y="1007463"/>
                  </a:cubicBezTo>
                  <a:cubicBezTo>
                    <a:pt x="2713217" y="1031248"/>
                    <a:pt x="2618967" y="1249663"/>
                    <a:pt x="2674626" y="1223159"/>
                  </a:cubicBezTo>
                  <a:cubicBezTo>
                    <a:pt x="2730285" y="1196655"/>
                    <a:pt x="2918128" y="962406"/>
                    <a:pt x="2989690" y="848437"/>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5" name="Oval 164">
              <a:extLst>
                <a:ext uri="{FF2B5EF4-FFF2-40B4-BE49-F238E27FC236}">
                  <a16:creationId xmlns:a16="http://schemas.microsoft.com/office/drawing/2014/main" id="{F66B7035-519E-4F17-ABF1-729E891153BD}"/>
                </a:ext>
              </a:extLst>
            </p:cNvPr>
            <p:cNvSpPr/>
            <p:nvPr/>
          </p:nvSpPr>
          <p:spPr>
            <a:xfrm>
              <a:off x="7608888" y="3593912"/>
              <a:ext cx="741362" cy="523257"/>
            </a:xfrm>
            <a:prstGeom prst="ellipse">
              <a:avLst/>
            </a:prstGeom>
            <a:noFill/>
            <a:ln w="3810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
        <p:nvSpPr>
          <p:cNvPr id="166" name="object 41">
            <a:extLst>
              <a:ext uri="{FF2B5EF4-FFF2-40B4-BE49-F238E27FC236}">
                <a16:creationId xmlns:a16="http://schemas.microsoft.com/office/drawing/2014/main" id="{2D0274E2-7423-44B0-81A5-03402BD984F1}"/>
              </a:ext>
            </a:extLst>
          </p:cNvPr>
          <p:cNvSpPr txBox="1"/>
          <p:nvPr/>
        </p:nvSpPr>
        <p:spPr>
          <a:xfrm>
            <a:off x="2000632" y="29164480"/>
            <a:ext cx="10607931" cy="764123"/>
          </a:xfrm>
          <a:prstGeom prst="rect">
            <a:avLst/>
          </a:prstGeom>
        </p:spPr>
        <p:txBody>
          <a:bodyPr vert="horz" wrap="square" lIns="0" tIns="189170" rIns="0" bIns="0" rtlCol="0">
            <a:spAutoFit/>
          </a:bodyPr>
          <a:lstStyle/>
          <a:p>
            <a:pPr marL="27024">
              <a:spcBef>
                <a:spcPts val="1490"/>
              </a:spcBef>
            </a:pPr>
            <a:r>
              <a:rPr lang="en-GB" sz="3724" b="1" u="sng" spc="21" dirty="0">
                <a:solidFill>
                  <a:srgbClr val="993300"/>
                </a:solidFill>
                <a:latin typeface="Cambria Math" panose="02040503050406030204" pitchFamily="18" charset="0"/>
                <a:ea typeface="Cambria Math" panose="02040503050406030204" pitchFamily="18" charset="0"/>
                <a:cs typeface="Calibri"/>
              </a:rPr>
              <a:t>2) Complementary light scattering measurements </a:t>
            </a:r>
            <a:endParaRPr sz="3724" b="1" u="sng" spc="21" dirty="0">
              <a:solidFill>
                <a:srgbClr val="993300"/>
              </a:solidFill>
              <a:latin typeface="Cambria Math" panose="02040503050406030204" pitchFamily="18" charset="0"/>
              <a:ea typeface="Cambria Math" panose="02040503050406030204" pitchFamily="18" charset="0"/>
              <a:cs typeface="Calibri"/>
            </a:endParaRPr>
          </a:p>
        </p:txBody>
      </p:sp>
      <p:grpSp>
        <p:nvGrpSpPr>
          <p:cNvPr id="167" name="Group 166">
            <a:extLst>
              <a:ext uri="{FF2B5EF4-FFF2-40B4-BE49-F238E27FC236}">
                <a16:creationId xmlns:a16="http://schemas.microsoft.com/office/drawing/2014/main" id="{E3EE3080-8D6E-43D1-890D-2D3FE014DB4F}"/>
              </a:ext>
            </a:extLst>
          </p:cNvPr>
          <p:cNvGrpSpPr/>
          <p:nvPr/>
        </p:nvGrpSpPr>
        <p:grpSpPr>
          <a:xfrm>
            <a:off x="2174511" y="17951329"/>
            <a:ext cx="1212865" cy="1211332"/>
            <a:chOff x="8716934" y="1812502"/>
            <a:chExt cx="1684547" cy="1760920"/>
          </a:xfrm>
        </p:grpSpPr>
        <p:sp>
          <p:nvSpPr>
            <p:cNvPr id="168" name="Freeform 3">
              <a:extLst>
                <a:ext uri="{FF2B5EF4-FFF2-40B4-BE49-F238E27FC236}">
                  <a16:creationId xmlns:a16="http://schemas.microsoft.com/office/drawing/2014/main" id="{14645B91-5470-49B1-A680-BA754D2851FE}"/>
                </a:ext>
              </a:extLst>
            </p:cNvPr>
            <p:cNvSpPr/>
            <p:nvPr/>
          </p:nvSpPr>
          <p:spPr>
            <a:xfrm>
              <a:off x="8873544" y="1976588"/>
              <a:ext cx="1473680" cy="1502221"/>
            </a:xfrm>
            <a:custGeom>
              <a:avLst/>
              <a:gdLst>
                <a:gd name="connsiteX0" fmla="*/ 0 w 2989690"/>
                <a:gd name="connsiteY0" fmla="*/ 1277939 h 3007862"/>
                <a:gd name="connsiteX1" fmla="*/ 302149 w 2989690"/>
                <a:gd name="connsiteY1" fmla="*/ 928081 h 3007862"/>
                <a:gd name="connsiteX2" fmla="*/ 604299 w 2989690"/>
                <a:gd name="connsiteY2" fmla="*/ 1039399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02149 w 2989690"/>
                <a:gd name="connsiteY1" fmla="*/ 928081 h 3007862"/>
                <a:gd name="connsiteX2" fmla="*/ 948332 w 2989690"/>
                <a:gd name="connsiteY2" fmla="*/ 1377140 h 3007862"/>
                <a:gd name="connsiteX3" fmla="*/ 532737 w 2989690"/>
                <a:gd name="connsiteY3" fmla="*/ 1452867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02149 w 2989690"/>
                <a:gd name="connsiteY1" fmla="*/ 928081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842838 w 2989690"/>
                <a:gd name="connsiteY7" fmla="*/ 2096923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1042016 w 2989690"/>
                <a:gd name="connsiteY7" fmla="*/ 2181358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614115 w 2989690"/>
                <a:gd name="connsiteY21" fmla="*/ 419198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277939 h 3007862"/>
                <a:gd name="connsiteX1" fmla="*/ 392685 w 2989690"/>
                <a:gd name="connsiteY1" fmla="*/ 1248935 h 3007862"/>
                <a:gd name="connsiteX2" fmla="*/ 948332 w 2989690"/>
                <a:gd name="connsiteY2" fmla="*/ 1377140 h 3007862"/>
                <a:gd name="connsiteX3" fmla="*/ 713809 w 2989690"/>
                <a:gd name="connsiteY3" fmla="*/ 1824383 h 3007862"/>
                <a:gd name="connsiteX4" fmla="*/ 214685 w 2989690"/>
                <a:gd name="connsiteY4" fmla="*/ 1794773 h 3007862"/>
                <a:gd name="connsiteX5" fmla="*/ 103367 w 2989690"/>
                <a:gd name="connsiteY5" fmla="*/ 2271852 h 3007862"/>
                <a:gd name="connsiteX6" fmla="*/ 262393 w 2989690"/>
                <a:gd name="connsiteY6" fmla="*/ 2438829 h 3007862"/>
                <a:gd name="connsiteX7" fmla="*/ 1042016 w 2989690"/>
                <a:gd name="connsiteY7" fmla="*/ 2181358 h 3007862"/>
                <a:gd name="connsiteX8" fmla="*/ 1240403 w 2989690"/>
                <a:gd name="connsiteY8" fmla="*/ 1659601 h 3007862"/>
                <a:gd name="connsiteX9" fmla="*/ 1550504 w 2989690"/>
                <a:gd name="connsiteY9" fmla="*/ 1755017 h 3007862"/>
                <a:gd name="connsiteX10" fmla="*/ 1510748 w 2989690"/>
                <a:gd name="connsiteY10" fmla="*/ 2041264 h 3007862"/>
                <a:gd name="connsiteX11" fmla="*/ 1296062 w 2989690"/>
                <a:gd name="connsiteY11" fmla="*/ 2359316 h 3007862"/>
                <a:gd name="connsiteX12" fmla="*/ 1113182 w 2989690"/>
                <a:gd name="connsiteY12" fmla="*/ 2693271 h 3007862"/>
                <a:gd name="connsiteX13" fmla="*/ 1113182 w 2989690"/>
                <a:gd name="connsiteY13" fmla="*/ 2955664 h 3007862"/>
                <a:gd name="connsiteX14" fmla="*/ 1415332 w 2989690"/>
                <a:gd name="connsiteY14" fmla="*/ 2987469 h 3007862"/>
                <a:gd name="connsiteX15" fmla="*/ 1701579 w 2989690"/>
                <a:gd name="connsiteY15" fmla="*/ 2717125 h 3007862"/>
                <a:gd name="connsiteX16" fmla="*/ 1820848 w 2989690"/>
                <a:gd name="connsiteY16" fmla="*/ 2407024 h 3007862"/>
                <a:gd name="connsiteX17" fmla="*/ 2234316 w 2989690"/>
                <a:gd name="connsiteY17" fmla="*/ 2462683 h 3007862"/>
                <a:gd name="connsiteX18" fmla="*/ 2234316 w 2989690"/>
                <a:gd name="connsiteY18" fmla="*/ 2057166 h 3007862"/>
                <a:gd name="connsiteX19" fmla="*/ 2027582 w 2989690"/>
                <a:gd name="connsiteY19" fmla="*/ 1715260 h 3007862"/>
                <a:gd name="connsiteX20" fmla="*/ 1693628 w 2989690"/>
                <a:gd name="connsiteY20" fmla="*/ 1277939 h 3007862"/>
                <a:gd name="connsiteX21" fmla="*/ 1414936 w 2989690"/>
                <a:gd name="connsiteY21" fmla="*/ 706279 h 3007862"/>
                <a:gd name="connsiteX22" fmla="*/ 1948069 w 2989690"/>
                <a:gd name="connsiteY22" fmla="*/ 196561 h 3007862"/>
                <a:gd name="connsiteX23" fmla="*/ 2099144 w 2989690"/>
                <a:gd name="connsiteY23" fmla="*/ 13681 h 3007862"/>
                <a:gd name="connsiteX24" fmla="*/ 2401294 w 2989690"/>
                <a:gd name="connsiteY24" fmla="*/ 61389 h 3007862"/>
                <a:gd name="connsiteX25" fmla="*/ 2504661 w 2989690"/>
                <a:gd name="connsiteY25" fmla="*/ 443052 h 3007862"/>
                <a:gd name="connsiteX26" fmla="*/ 2274073 w 2989690"/>
                <a:gd name="connsiteY26" fmla="*/ 705445 h 3007862"/>
                <a:gd name="connsiteX27" fmla="*/ 2122998 w 2989690"/>
                <a:gd name="connsiteY27" fmla="*/ 1087107 h 3007862"/>
                <a:gd name="connsiteX28" fmla="*/ 2329732 w 2989690"/>
                <a:gd name="connsiteY28" fmla="*/ 1349500 h 3007862"/>
                <a:gd name="connsiteX29" fmla="*/ 2655735 w 2989690"/>
                <a:gd name="connsiteY29" fmla="*/ 1444916 h 3007862"/>
                <a:gd name="connsiteX30" fmla="*/ 2790908 w 2989690"/>
                <a:gd name="connsiteY30" fmla="*/ 1540332 h 3007862"/>
                <a:gd name="connsiteX31" fmla="*/ 2989690 w 2989690"/>
                <a:gd name="connsiteY31" fmla="*/ 1285890 h 3007862"/>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693628 w 2989690"/>
                <a:gd name="connsiteY20" fmla="*/ 1302878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385806 w 2989690"/>
                <a:gd name="connsiteY20" fmla="*/ 1404201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027582 w 2989690"/>
                <a:gd name="connsiteY19" fmla="*/ 1740199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2234316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392685 w 2989690"/>
                <a:gd name="connsiteY1" fmla="*/ 1273874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948332 w 2989690"/>
                <a:gd name="connsiteY2" fmla="*/ 140207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669697 w 2989690"/>
                <a:gd name="connsiteY2" fmla="*/ 1304629 h 3032801"/>
                <a:gd name="connsiteX3" fmla="*/ 713809 w 2989690"/>
                <a:gd name="connsiteY3" fmla="*/ 1849322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669697 w 2989690"/>
                <a:gd name="connsiteY2" fmla="*/ 1304629 h 3032801"/>
                <a:gd name="connsiteX3" fmla="*/ 493220 w 2989690"/>
                <a:gd name="connsiteY3" fmla="*/ 1621943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843844 w 2989690"/>
                <a:gd name="connsiteY2" fmla="*/ 1282975 h 3032801"/>
                <a:gd name="connsiteX3" fmla="*/ 493220 w 2989690"/>
                <a:gd name="connsiteY3" fmla="*/ 1621943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414936 w 2989690"/>
                <a:gd name="connsiteY21" fmla="*/ 731218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843844 w 2989690"/>
                <a:gd name="connsiteY2" fmla="*/ 1282975 h 3032801"/>
                <a:gd name="connsiteX3" fmla="*/ 493220 w 2989690"/>
                <a:gd name="connsiteY3" fmla="*/ 1621943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1042016 w 2989690"/>
                <a:gd name="connsiteY7" fmla="*/ 2206297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310446 w 2989690"/>
                <a:gd name="connsiteY21" fmla="*/ 698737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843844 w 2989690"/>
                <a:gd name="connsiteY2" fmla="*/ 1282975 h 3032801"/>
                <a:gd name="connsiteX3" fmla="*/ 493220 w 2989690"/>
                <a:gd name="connsiteY3" fmla="*/ 1621943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925918 w 2989690"/>
                <a:gd name="connsiteY7" fmla="*/ 2054712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820848 w 2989690"/>
                <a:gd name="connsiteY16" fmla="*/ 2431963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310446 w 2989690"/>
                <a:gd name="connsiteY21" fmla="*/ 698737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801"/>
                <a:gd name="connsiteX1" fmla="*/ 427515 w 2989690"/>
                <a:gd name="connsiteY1" fmla="*/ 743321 h 3032801"/>
                <a:gd name="connsiteX2" fmla="*/ 843844 w 2989690"/>
                <a:gd name="connsiteY2" fmla="*/ 1282975 h 3032801"/>
                <a:gd name="connsiteX3" fmla="*/ 493220 w 2989690"/>
                <a:gd name="connsiteY3" fmla="*/ 1621943 h 3032801"/>
                <a:gd name="connsiteX4" fmla="*/ 214685 w 2989690"/>
                <a:gd name="connsiteY4" fmla="*/ 1819712 h 3032801"/>
                <a:gd name="connsiteX5" fmla="*/ 103367 w 2989690"/>
                <a:gd name="connsiteY5" fmla="*/ 2296791 h 3032801"/>
                <a:gd name="connsiteX6" fmla="*/ 262393 w 2989690"/>
                <a:gd name="connsiteY6" fmla="*/ 2463768 h 3032801"/>
                <a:gd name="connsiteX7" fmla="*/ 925918 w 2989690"/>
                <a:gd name="connsiteY7" fmla="*/ 2054712 h 3032801"/>
                <a:gd name="connsiteX8" fmla="*/ 1240403 w 2989690"/>
                <a:gd name="connsiteY8" fmla="*/ 1684540 h 3032801"/>
                <a:gd name="connsiteX9" fmla="*/ 1550504 w 2989690"/>
                <a:gd name="connsiteY9" fmla="*/ 1779956 h 3032801"/>
                <a:gd name="connsiteX10" fmla="*/ 1510748 w 2989690"/>
                <a:gd name="connsiteY10" fmla="*/ 2066203 h 3032801"/>
                <a:gd name="connsiteX11" fmla="*/ 1296062 w 2989690"/>
                <a:gd name="connsiteY11" fmla="*/ 2384255 h 3032801"/>
                <a:gd name="connsiteX12" fmla="*/ 1113182 w 2989690"/>
                <a:gd name="connsiteY12" fmla="*/ 2718210 h 3032801"/>
                <a:gd name="connsiteX13" fmla="*/ 1113182 w 2989690"/>
                <a:gd name="connsiteY13" fmla="*/ 2980603 h 3032801"/>
                <a:gd name="connsiteX14" fmla="*/ 1415332 w 2989690"/>
                <a:gd name="connsiteY14" fmla="*/ 3012408 h 3032801"/>
                <a:gd name="connsiteX15" fmla="*/ 1701579 w 2989690"/>
                <a:gd name="connsiteY15" fmla="*/ 2742064 h 3032801"/>
                <a:gd name="connsiteX16" fmla="*/ 1774407 w 2989690"/>
                <a:gd name="connsiteY16" fmla="*/ 2475275 h 3032801"/>
                <a:gd name="connsiteX17" fmla="*/ 2234316 w 2989690"/>
                <a:gd name="connsiteY17" fmla="*/ 2487622 h 3032801"/>
                <a:gd name="connsiteX18" fmla="*/ 1944602 w 2989690"/>
                <a:gd name="connsiteY18" fmla="*/ 2082105 h 3032801"/>
                <a:gd name="connsiteX19" fmla="*/ 2136224 w 2989690"/>
                <a:gd name="connsiteY19" fmla="*/ 1605103 h 3032801"/>
                <a:gd name="connsiteX20" fmla="*/ 1584985 w 2989690"/>
                <a:gd name="connsiteY20" fmla="*/ 1235332 h 3032801"/>
                <a:gd name="connsiteX21" fmla="*/ 1310446 w 2989690"/>
                <a:gd name="connsiteY21" fmla="*/ 698737 h 3032801"/>
                <a:gd name="connsiteX22" fmla="*/ 1857533 w 2989690"/>
                <a:gd name="connsiteY22" fmla="*/ 559243 h 3032801"/>
                <a:gd name="connsiteX23" fmla="*/ 2099144 w 2989690"/>
                <a:gd name="connsiteY23" fmla="*/ 38620 h 3032801"/>
                <a:gd name="connsiteX24" fmla="*/ 2401294 w 2989690"/>
                <a:gd name="connsiteY24" fmla="*/ 86328 h 3032801"/>
                <a:gd name="connsiteX25" fmla="*/ 2504661 w 2989690"/>
                <a:gd name="connsiteY25" fmla="*/ 467991 h 3032801"/>
                <a:gd name="connsiteX26" fmla="*/ 2274073 w 2989690"/>
                <a:gd name="connsiteY26" fmla="*/ 730384 h 3032801"/>
                <a:gd name="connsiteX27" fmla="*/ 2122998 w 2989690"/>
                <a:gd name="connsiteY27" fmla="*/ 1112046 h 3032801"/>
                <a:gd name="connsiteX28" fmla="*/ 2329732 w 2989690"/>
                <a:gd name="connsiteY28" fmla="*/ 1374439 h 3032801"/>
                <a:gd name="connsiteX29" fmla="*/ 2655735 w 2989690"/>
                <a:gd name="connsiteY29" fmla="*/ 1469855 h 3032801"/>
                <a:gd name="connsiteX30" fmla="*/ 2790908 w 2989690"/>
                <a:gd name="connsiteY30" fmla="*/ 1565271 h 3032801"/>
                <a:gd name="connsiteX31" fmla="*/ 2989690 w 2989690"/>
                <a:gd name="connsiteY31" fmla="*/ 1310829 h 3032801"/>
                <a:gd name="connsiteX0" fmla="*/ 0 w 2989690"/>
                <a:gd name="connsiteY0" fmla="*/ 1302878 h 3032002"/>
                <a:gd name="connsiteX1" fmla="*/ 427515 w 2989690"/>
                <a:gd name="connsiteY1" fmla="*/ 743321 h 3032002"/>
                <a:gd name="connsiteX2" fmla="*/ 843844 w 2989690"/>
                <a:gd name="connsiteY2" fmla="*/ 1282975 h 3032002"/>
                <a:gd name="connsiteX3" fmla="*/ 493220 w 2989690"/>
                <a:gd name="connsiteY3" fmla="*/ 1621943 h 3032002"/>
                <a:gd name="connsiteX4" fmla="*/ 214685 w 2989690"/>
                <a:gd name="connsiteY4" fmla="*/ 1819712 h 3032002"/>
                <a:gd name="connsiteX5" fmla="*/ 103367 w 2989690"/>
                <a:gd name="connsiteY5" fmla="*/ 2296791 h 3032002"/>
                <a:gd name="connsiteX6" fmla="*/ 262393 w 2989690"/>
                <a:gd name="connsiteY6" fmla="*/ 2463768 h 3032002"/>
                <a:gd name="connsiteX7" fmla="*/ 925918 w 2989690"/>
                <a:gd name="connsiteY7" fmla="*/ 2054712 h 3032002"/>
                <a:gd name="connsiteX8" fmla="*/ 1240403 w 2989690"/>
                <a:gd name="connsiteY8" fmla="*/ 1684540 h 3032002"/>
                <a:gd name="connsiteX9" fmla="*/ 1550504 w 2989690"/>
                <a:gd name="connsiteY9" fmla="*/ 1779956 h 3032002"/>
                <a:gd name="connsiteX10" fmla="*/ 1510748 w 2989690"/>
                <a:gd name="connsiteY10" fmla="*/ 2066203 h 3032002"/>
                <a:gd name="connsiteX11" fmla="*/ 1296062 w 2989690"/>
                <a:gd name="connsiteY11" fmla="*/ 2384255 h 3032002"/>
                <a:gd name="connsiteX12" fmla="*/ 1113182 w 2989690"/>
                <a:gd name="connsiteY12" fmla="*/ 2718210 h 3032002"/>
                <a:gd name="connsiteX13" fmla="*/ 1113182 w 2989690"/>
                <a:gd name="connsiteY13" fmla="*/ 2980603 h 3032002"/>
                <a:gd name="connsiteX14" fmla="*/ 1415332 w 2989690"/>
                <a:gd name="connsiteY14" fmla="*/ 3012408 h 3032002"/>
                <a:gd name="connsiteX15" fmla="*/ 1539040 w 2989690"/>
                <a:gd name="connsiteY15" fmla="*/ 2752893 h 3032002"/>
                <a:gd name="connsiteX16" fmla="*/ 1774407 w 2989690"/>
                <a:gd name="connsiteY16" fmla="*/ 2475275 h 3032002"/>
                <a:gd name="connsiteX17" fmla="*/ 2234316 w 2989690"/>
                <a:gd name="connsiteY17" fmla="*/ 2487622 h 3032002"/>
                <a:gd name="connsiteX18" fmla="*/ 1944602 w 2989690"/>
                <a:gd name="connsiteY18" fmla="*/ 2082105 h 3032002"/>
                <a:gd name="connsiteX19" fmla="*/ 2136224 w 2989690"/>
                <a:gd name="connsiteY19" fmla="*/ 1605103 h 3032002"/>
                <a:gd name="connsiteX20" fmla="*/ 1584985 w 2989690"/>
                <a:gd name="connsiteY20" fmla="*/ 1235332 h 3032002"/>
                <a:gd name="connsiteX21" fmla="*/ 1310446 w 2989690"/>
                <a:gd name="connsiteY21" fmla="*/ 698737 h 3032002"/>
                <a:gd name="connsiteX22" fmla="*/ 1857533 w 2989690"/>
                <a:gd name="connsiteY22" fmla="*/ 559243 h 3032002"/>
                <a:gd name="connsiteX23" fmla="*/ 2099144 w 2989690"/>
                <a:gd name="connsiteY23" fmla="*/ 38620 h 3032002"/>
                <a:gd name="connsiteX24" fmla="*/ 2401294 w 2989690"/>
                <a:gd name="connsiteY24" fmla="*/ 86328 h 3032002"/>
                <a:gd name="connsiteX25" fmla="*/ 2504661 w 2989690"/>
                <a:gd name="connsiteY25" fmla="*/ 467991 h 3032002"/>
                <a:gd name="connsiteX26" fmla="*/ 2274073 w 2989690"/>
                <a:gd name="connsiteY26" fmla="*/ 730384 h 3032002"/>
                <a:gd name="connsiteX27" fmla="*/ 2122998 w 2989690"/>
                <a:gd name="connsiteY27" fmla="*/ 1112046 h 3032002"/>
                <a:gd name="connsiteX28" fmla="*/ 2329732 w 2989690"/>
                <a:gd name="connsiteY28" fmla="*/ 1374439 h 3032002"/>
                <a:gd name="connsiteX29" fmla="*/ 2655735 w 2989690"/>
                <a:gd name="connsiteY29" fmla="*/ 1469855 h 3032002"/>
                <a:gd name="connsiteX30" fmla="*/ 2790908 w 2989690"/>
                <a:gd name="connsiteY30" fmla="*/ 1565271 h 3032002"/>
                <a:gd name="connsiteX31" fmla="*/ 2989690 w 2989690"/>
                <a:gd name="connsiteY31" fmla="*/ 1310829 h 3032002"/>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1944602 w 2989690"/>
                <a:gd name="connsiteY18" fmla="*/ 2082105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274073 w 2989690"/>
                <a:gd name="connsiteY26" fmla="*/ 730384 h 3024820"/>
                <a:gd name="connsiteX27" fmla="*/ 2122998 w 2989690"/>
                <a:gd name="connsiteY27" fmla="*/ 1112046 h 3024820"/>
                <a:gd name="connsiteX28" fmla="*/ 2329732 w 2989690"/>
                <a:gd name="connsiteY28" fmla="*/ 137443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176798 w 2989690"/>
                <a:gd name="connsiteY18" fmla="*/ 1930519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274073 w 2989690"/>
                <a:gd name="connsiteY26" fmla="*/ 730384 h 3024820"/>
                <a:gd name="connsiteX27" fmla="*/ 2122998 w 2989690"/>
                <a:gd name="connsiteY27" fmla="*/ 1112046 h 3024820"/>
                <a:gd name="connsiteX28" fmla="*/ 2329732 w 2989690"/>
                <a:gd name="connsiteY28" fmla="*/ 137443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513484 w 2989690"/>
                <a:gd name="connsiteY18" fmla="*/ 1908864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274073 w 2989690"/>
                <a:gd name="connsiteY26" fmla="*/ 730384 h 3024820"/>
                <a:gd name="connsiteX27" fmla="*/ 2122998 w 2989690"/>
                <a:gd name="connsiteY27" fmla="*/ 1112046 h 3024820"/>
                <a:gd name="connsiteX28" fmla="*/ 2329732 w 2989690"/>
                <a:gd name="connsiteY28" fmla="*/ 137443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513484 w 2989690"/>
                <a:gd name="connsiteY18" fmla="*/ 1908864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274073 w 2989690"/>
                <a:gd name="connsiteY26" fmla="*/ 730384 h 3024820"/>
                <a:gd name="connsiteX27" fmla="*/ 2122998 w 2989690"/>
                <a:gd name="connsiteY27" fmla="*/ 1112046 h 3024820"/>
                <a:gd name="connsiteX28" fmla="*/ 2329732 w 2989690"/>
                <a:gd name="connsiteY28" fmla="*/ 137443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513484 w 2989690"/>
                <a:gd name="connsiteY18" fmla="*/ 1908864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506269 w 2989690"/>
                <a:gd name="connsiteY26" fmla="*/ 860315 h 3024820"/>
                <a:gd name="connsiteX27" fmla="*/ 2122998 w 2989690"/>
                <a:gd name="connsiteY27" fmla="*/ 1112046 h 3024820"/>
                <a:gd name="connsiteX28" fmla="*/ 2329732 w 2989690"/>
                <a:gd name="connsiteY28" fmla="*/ 137443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513484 w 2989690"/>
                <a:gd name="connsiteY18" fmla="*/ 1908864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506269 w 2989690"/>
                <a:gd name="connsiteY26" fmla="*/ 860315 h 3024820"/>
                <a:gd name="connsiteX27" fmla="*/ 2122998 w 2989690"/>
                <a:gd name="connsiteY27" fmla="*/ 1112046 h 3024820"/>
                <a:gd name="connsiteX28" fmla="*/ 2480661 w 2989690"/>
                <a:gd name="connsiteY28" fmla="*/ 1331129 h 3024820"/>
                <a:gd name="connsiteX29" fmla="*/ 2655735 w 2989690"/>
                <a:gd name="connsiteY29" fmla="*/ 1469855 h 3024820"/>
                <a:gd name="connsiteX30" fmla="*/ 2790908 w 2989690"/>
                <a:gd name="connsiteY30" fmla="*/ 1565271 h 3024820"/>
                <a:gd name="connsiteX31" fmla="*/ 2989690 w 2989690"/>
                <a:gd name="connsiteY31" fmla="*/ 1310829 h 3024820"/>
                <a:gd name="connsiteX0" fmla="*/ 0 w 2989690"/>
                <a:gd name="connsiteY0" fmla="*/ 1302878 h 3024820"/>
                <a:gd name="connsiteX1" fmla="*/ 427515 w 2989690"/>
                <a:gd name="connsiteY1" fmla="*/ 743321 h 3024820"/>
                <a:gd name="connsiteX2" fmla="*/ 843844 w 2989690"/>
                <a:gd name="connsiteY2" fmla="*/ 1282975 h 3024820"/>
                <a:gd name="connsiteX3" fmla="*/ 493220 w 2989690"/>
                <a:gd name="connsiteY3" fmla="*/ 1621943 h 3024820"/>
                <a:gd name="connsiteX4" fmla="*/ 214685 w 2989690"/>
                <a:gd name="connsiteY4" fmla="*/ 1819712 h 3024820"/>
                <a:gd name="connsiteX5" fmla="*/ 103367 w 2989690"/>
                <a:gd name="connsiteY5" fmla="*/ 2296791 h 3024820"/>
                <a:gd name="connsiteX6" fmla="*/ 262393 w 2989690"/>
                <a:gd name="connsiteY6" fmla="*/ 2463768 h 3024820"/>
                <a:gd name="connsiteX7" fmla="*/ 925918 w 2989690"/>
                <a:gd name="connsiteY7" fmla="*/ 2054712 h 3024820"/>
                <a:gd name="connsiteX8" fmla="*/ 1240403 w 2989690"/>
                <a:gd name="connsiteY8" fmla="*/ 1684540 h 3024820"/>
                <a:gd name="connsiteX9" fmla="*/ 1550504 w 2989690"/>
                <a:gd name="connsiteY9" fmla="*/ 1779956 h 3024820"/>
                <a:gd name="connsiteX10" fmla="*/ 1510748 w 2989690"/>
                <a:gd name="connsiteY10" fmla="*/ 2066203 h 3024820"/>
                <a:gd name="connsiteX11" fmla="*/ 1296062 w 2989690"/>
                <a:gd name="connsiteY11" fmla="*/ 2384255 h 3024820"/>
                <a:gd name="connsiteX12" fmla="*/ 1113182 w 2989690"/>
                <a:gd name="connsiteY12" fmla="*/ 2718210 h 3024820"/>
                <a:gd name="connsiteX13" fmla="*/ 1113182 w 2989690"/>
                <a:gd name="connsiteY13" fmla="*/ 2980603 h 3024820"/>
                <a:gd name="connsiteX14" fmla="*/ 1415332 w 2989690"/>
                <a:gd name="connsiteY14" fmla="*/ 3012408 h 3024820"/>
                <a:gd name="connsiteX15" fmla="*/ 1794457 w 2989690"/>
                <a:gd name="connsiteY15" fmla="*/ 2850340 h 3024820"/>
                <a:gd name="connsiteX16" fmla="*/ 1774407 w 2989690"/>
                <a:gd name="connsiteY16" fmla="*/ 2475275 h 3024820"/>
                <a:gd name="connsiteX17" fmla="*/ 2234316 w 2989690"/>
                <a:gd name="connsiteY17" fmla="*/ 2487622 h 3024820"/>
                <a:gd name="connsiteX18" fmla="*/ 2513484 w 2989690"/>
                <a:gd name="connsiteY18" fmla="*/ 1908864 h 3024820"/>
                <a:gd name="connsiteX19" fmla="*/ 2136224 w 2989690"/>
                <a:gd name="connsiteY19" fmla="*/ 1605103 h 3024820"/>
                <a:gd name="connsiteX20" fmla="*/ 1584985 w 2989690"/>
                <a:gd name="connsiteY20" fmla="*/ 1235332 h 3024820"/>
                <a:gd name="connsiteX21" fmla="*/ 1310446 w 2989690"/>
                <a:gd name="connsiteY21" fmla="*/ 698737 h 3024820"/>
                <a:gd name="connsiteX22" fmla="*/ 1857533 w 2989690"/>
                <a:gd name="connsiteY22" fmla="*/ 559243 h 3024820"/>
                <a:gd name="connsiteX23" fmla="*/ 2099144 w 2989690"/>
                <a:gd name="connsiteY23" fmla="*/ 38620 h 3024820"/>
                <a:gd name="connsiteX24" fmla="*/ 2401294 w 2989690"/>
                <a:gd name="connsiteY24" fmla="*/ 86328 h 3024820"/>
                <a:gd name="connsiteX25" fmla="*/ 2504661 w 2989690"/>
                <a:gd name="connsiteY25" fmla="*/ 467991 h 3024820"/>
                <a:gd name="connsiteX26" fmla="*/ 2506269 w 2989690"/>
                <a:gd name="connsiteY26" fmla="*/ 860315 h 3024820"/>
                <a:gd name="connsiteX27" fmla="*/ 2122998 w 2989690"/>
                <a:gd name="connsiteY27" fmla="*/ 1112046 h 3024820"/>
                <a:gd name="connsiteX28" fmla="*/ 2480661 w 2989690"/>
                <a:gd name="connsiteY28" fmla="*/ 1331129 h 3024820"/>
                <a:gd name="connsiteX29" fmla="*/ 2655735 w 2989690"/>
                <a:gd name="connsiteY29" fmla="*/ 1469855 h 3024820"/>
                <a:gd name="connsiteX30" fmla="*/ 2814129 w 2989690"/>
                <a:gd name="connsiteY30" fmla="*/ 1619409 h 3024820"/>
                <a:gd name="connsiteX31" fmla="*/ 2989690 w 2989690"/>
                <a:gd name="connsiteY31" fmla="*/ 1310829 h 3024820"/>
                <a:gd name="connsiteX0" fmla="*/ 0 w 3175447"/>
                <a:gd name="connsiteY0" fmla="*/ 1302878 h 3024820"/>
                <a:gd name="connsiteX1" fmla="*/ 427515 w 3175447"/>
                <a:gd name="connsiteY1" fmla="*/ 743321 h 3024820"/>
                <a:gd name="connsiteX2" fmla="*/ 843844 w 3175447"/>
                <a:gd name="connsiteY2" fmla="*/ 1282975 h 3024820"/>
                <a:gd name="connsiteX3" fmla="*/ 493220 w 3175447"/>
                <a:gd name="connsiteY3" fmla="*/ 1621943 h 3024820"/>
                <a:gd name="connsiteX4" fmla="*/ 214685 w 3175447"/>
                <a:gd name="connsiteY4" fmla="*/ 1819712 h 3024820"/>
                <a:gd name="connsiteX5" fmla="*/ 103367 w 3175447"/>
                <a:gd name="connsiteY5" fmla="*/ 2296791 h 3024820"/>
                <a:gd name="connsiteX6" fmla="*/ 262393 w 3175447"/>
                <a:gd name="connsiteY6" fmla="*/ 2463768 h 3024820"/>
                <a:gd name="connsiteX7" fmla="*/ 925918 w 3175447"/>
                <a:gd name="connsiteY7" fmla="*/ 2054712 h 3024820"/>
                <a:gd name="connsiteX8" fmla="*/ 1240403 w 3175447"/>
                <a:gd name="connsiteY8" fmla="*/ 1684540 h 3024820"/>
                <a:gd name="connsiteX9" fmla="*/ 1550504 w 3175447"/>
                <a:gd name="connsiteY9" fmla="*/ 1779956 h 3024820"/>
                <a:gd name="connsiteX10" fmla="*/ 1510748 w 3175447"/>
                <a:gd name="connsiteY10" fmla="*/ 2066203 h 3024820"/>
                <a:gd name="connsiteX11" fmla="*/ 1296062 w 3175447"/>
                <a:gd name="connsiteY11" fmla="*/ 2384255 h 3024820"/>
                <a:gd name="connsiteX12" fmla="*/ 1113182 w 3175447"/>
                <a:gd name="connsiteY12" fmla="*/ 2718210 h 3024820"/>
                <a:gd name="connsiteX13" fmla="*/ 1113182 w 3175447"/>
                <a:gd name="connsiteY13" fmla="*/ 2980603 h 3024820"/>
                <a:gd name="connsiteX14" fmla="*/ 1415332 w 3175447"/>
                <a:gd name="connsiteY14" fmla="*/ 3012408 h 3024820"/>
                <a:gd name="connsiteX15" fmla="*/ 1794457 w 3175447"/>
                <a:gd name="connsiteY15" fmla="*/ 2850340 h 3024820"/>
                <a:gd name="connsiteX16" fmla="*/ 1774407 w 3175447"/>
                <a:gd name="connsiteY16" fmla="*/ 2475275 h 3024820"/>
                <a:gd name="connsiteX17" fmla="*/ 2234316 w 3175447"/>
                <a:gd name="connsiteY17" fmla="*/ 2487622 h 3024820"/>
                <a:gd name="connsiteX18" fmla="*/ 2513484 w 3175447"/>
                <a:gd name="connsiteY18" fmla="*/ 1908864 h 3024820"/>
                <a:gd name="connsiteX19" fmla="*/ 2136224 w 3175447"/>
                <a:gd name="connsiteY19" fmla="*/ 1605103 h 3024820"/>
                <a:gd name="connsiteX20" fmla="*/ 1584985 w 3175447"/>
                <a:gd name="connsiteY20" fmla="*/ 1235332 h 3024820"/>
                <a:gd name="connsiteX21" fmla="*/ 1310446 w 3175447"/>
                <a:gd name="connsiteY21" fmla="*/ 698737 h 3024820"/>
                <a:gd name="connsiteX22" fmla="*/ 1857533 w 3175447"/>
                <a:gd name="connsiteY22" fmla="*/ 559243 h 3024820"/>
                <a:gd name="connsiteX23" fmla="*/ 2099144 w 3175447"/>
                <a:gd name="connsiteY23" fmla="*/ 38620 h 3024820"/>
                <a:gd name="connsiteX24" fmla="*/ 2401294 w 3175447"/>
                <a:gd name="connsiteY24" fmla="*/ 86328 h 3024820"/>
                <a:gd name="connsiteX25" fmla="*/ 2504661 w 3175447"/>
                <a:gd name="connsiteY25" fmla="*/ 467991 h 3024820"/>
                <a:gd name="connsiteX26" fmla="*/ 2506269 w 3175447"/>
                <a:gd name="connsiteY26" fmla="*/ 860315 h 3024820"/>
                <a:gd name="connsiteX27" fmla="*/ 2122998 w 3175447"/>
                <a:gd name="connsiteY27" fmla="*/ 1112046 h 3024820"/>
                <a:gd name="connsiteX28" fmla="*/ 2480661 w 3175447"/>
                <a:gd name="connsiteY28" fmla="*/ 1331129 h 3024820"/>
                <a:gd name="connsiteX29" fmla="*/ 2655735 w 3175447"/>
                <a:gd name="connsiteY29" fmla="*/ 1469855 h 3024820"/>
                <a:gd name="connsiteX30" fmla="*/ 2814129 w 3175447"/>
                <a:gd name="connsiteY30" fmla="*/ 1619409 h 3024820"/>
                <a:gd name="connsiteX31" fmla="*/ 3175447 w 3175447"/>
                <a:gd name="connsiteY31" fmla="*/ 1159242 h 3024820"/>
                <a:gd name="connsiteX0" fmla="*/ 0 w 3175447"/>
                <a:gd name="connsiteY0" fmla="*/ 1302878 h 3024820"/>
                <a:gd name="connsiteX1" fmla="*/ 427515 w 3175447"/>
                <a:gd name="connsiteY1" fmla="*/ 743321 h 3024820"/>
                <a:gd name="connsiteX2" fmla="*/ 843844 w 3175447"/>
                <a:gd name="connsiteY2" fmla="*/ 1282975 h 3024820"/>
                <a:gd name="connsiteX3" fmla="*/ 493220 w 3175447"/>
                <a:gd name="connsiteY3" fmla="*/ 1621943 h 3024820"/>
                <a:gd name="connsiteX4" fmla="*/ 214685 w 3175447"/>
                <a:gd name="connsiteY4" fmla="*/ 1819712 h 3024820"/>
                <a:gd name="connsiteX5" fmla="*/ 103367 w 3175447"/>
                <a:gd name="connsiteY5" fmla="*/ 2296791 h 3024820"/>
                <a:gd name="connsiteX6" fmla="*/ 262393 w 3175447"/>
                <a:gd name="connsiteY6" fmla="*/ 2463768 h 3024820"/>
                <a:gd name="connsiteX7" fmla="*/ 925918 w 3175447"/>
                <a:gd name="connsiteY7" fmla="*/ 2054712 h 3024820"/>
                <a:gd name="connsiteX8" fmla="*/ 1240403 w 3175447"/>
                <a:gd name="connsiteY8" fmla="*/ 1684540 h 3024820"/>
                <a:gd name="connsiteX9" fmla="*/ 1550504 w 3175447"/>
                <a:gd name="connsiteY9" fmla="*/ 1779956 h 3024820"/>
                <a:gd name="connsiteX10" fmla="*/ 1510748 w 3175447"/>
                <a:gd name="connsiteY10" fmla="*/ 2066203 h 3024820"/>
                <a:gd name="connsiteX11" fmla="*/ 1296062 w 3175447"/>
                <a:gd name="connsiteY11" fmla="*/ 2384255 h 3024820"/>
                <a:gd name="connsiteX12" fmla="*/ 1113182 w 3175447"/>
                <a:gd name="connsiteY12" fmla="*/ 2718210 h 3024820"/>
                <a:gd name="connsiteX13" fmla="*/ 1113182 w 3175447"/>
                <a:gd name="connsiteY13" fmla="*/ 2980603 h 3024820"/>
                <a:gd name="connsiteX14" fmla="*/ 1415332 w 3175447"/>
                <a:gd name="connsiteY14" fmla="*/ 3012408 h 3024820"/>
                <a:gd name="connsiteX15" fmla="*/ 1794457 w 3175447"/>
                <a:gd name="connsiteY15" fmla="*/ 2850340 h 3024820"/>
                <a:gd name="connsiteX16" fmla="*/ 1774407 w 3175447"/>
                <a:gd name="connsiteY16" fmla="*/ 2475275 h 3024820"/>
                <a:gd name="connsiteX17" fmla="*/ 2234316 w 3175447"/>
                <a:gd name="connsiteY17" fmla="*/ 2487622 h 3024820"/>
                <a:gd name="connsiteX18" fmla="*/ 2513484 w 3175447"/>
                <a:gd name="connsiteY18" fmla="*/ 1908864 h 3024820"/>
                <a:gd name="connsiteX19" fmla="*/ 2136224 w 3175447"/>
                <a:gd name="connsiteY19" fmla="*/ 1605103 h 3024820"/>
                <a:gd name="connsiteX20" fmla="*/ 1584985 w 3175447"/>
                <a:gd name="connsiteY20" fmla="*/ 1235332 h 3024820"/>
                <a:gd name="connsiteX21" fmla="*/ 1310446 w 3175447"/>
                <a:gd name="connsiteY21" fmla="*/ 698737 h 3024820"/>
                <a:gd name="connsiteX22" fmla="*/ 1857533 w 3175447"/>
                <a:gd name="connsiteY22" fmla="*/ 559243 h 3024820"/>
                <a:gd name="connsiteX23" fmla="*/ 2099144 w 3175447"/>
                <a:gd name="connsiteY23" fmla="*/ 38620 h 3024820"/>
                <a:gd name="connsiteX24" fmla="*/ 2401294 w 3175447"/>
                <a:gd name="connsiteY24" fmla="*/ 86328 h 3024820"/>
                <a:gd name="connsiteX25" fmla="*/ 2504661 w 3175447"/>
                <a:gd name="connsiteY25" fmla="*/ 467991 h 3024820"/>
                <a:gd name="connsiteX26" fmla="*/ 2506269 w 3175447"/>
                <a:gd name="connsiteY26" fmla="*/ 860315 h 3024820"/>
                <a:gd name="connsiteX27" fmla="*/ 2122998 w 3175447"/>
                <a:gd name="connsiteY27" fmla="*/ 1112046 h 3024820"/>
                <a:gd name="connsiteX28" fmla="*/ 2376173 w 3175447"/>
                <a:gd name="connsiteY28" fmla="*/ 1374441 h 3024820"/>
                <a:gd name="connsiteX29" fmla="*/ 2655735 w 3175447"/>
                <a:gd name="connsiteY29" fmla="*/ 1469855 h 3024820"/>
                <a:gd name="connsiteX30" fmla="*/ 2814129 w 3175447"/>
                <a:gd name="connsiteY30" fmla="*/ 1619409 h 3024820"/>
                <a:gd name="connsiteX31" fmla="*/ 3175447 w 3175447"/>
                <a:gd name="connsiteY31" fmla="*/ 1159242 h 3024820"/>
                <a:gd name="connsiteX0" fmla="*/ 0 w 3175447"/>
                <a:gd name="connsiteY0" fmla="*/ 1302878 h 3024820"/>
                <a:gd name="connsiteX1" fmla="*/ 427515 w 3175447"/>
                <a:gd name="connsiteY1" fmla="*/ 743321 h 3024820"/>
                <a:gd name="connsiteX2" fmla="*/ 843844 w 3175447"/>
                <a:gd name="connsiteY2" fmla="*/ 1282975 h 3024820"/>
                <a:gd name="connsiteX3" fmla="*/ 493220 w 3175447"/>
                <a:gd name="connsiteY3" fmla="*/ 1621943 h 3024820"/>
                <a:gd name="connsiteX4" fmla="*/ 214685 w 3175447"/>
                <a:gd name="connsiteY4" fmla="*/ 1819712 h 3024820"/>
                <a:gd name="connsiteX5" fmla="*/ 103367 w 3175447"/>
                <a:gd name="connsiteY5" fmla="*/ 2296791 h 3024820"/>
                <a:gd name="connsiteX6" fmla="*/ 262393 w 3175447"/>
                <a:gd name="connsiteY6" fmla="*/ 2463768 h 3024820"/>
                <a:gd name="connsiteX7" fmla="*/ 925918 w 3175447"/>
                <a:gd name="connsiteY7" fmla="*/ 2054712 h 3024820"/>
                <a:gd name="connsiteX8" fmla="*/ 1240403 w 3175447"/>
                <a:gd name="connsiteY8" fmla="*/ 1684540 h 3024820"/>
                <a:gd name="connsiteX9" fmla="*/ 1550504 w 3175447"/>
                <a:gd name="connsiteY9" fmla="*/ 1779956 h 3024820"/>
                <a:gd name="connsiteX10" fmla="*/ 1510748 w 3175447"/>
                <a:gd name="connsiteY10" fmla="*/ 2066203 h 3024820"/>
                <a:gd name="connsiteX11" fmla="*/ 1296062 w 3175447"/>
                <a:gd name="connsiteY11" fmla="*/ 2384255 h 3024820"/>
                <a:gd name="connsiteX12" fmla="*/ 1113182 w 3175447"/>
                <a:gd name="connsiteY12" fmla="*/ 2718210 h 3024820"/>
                <a:gd name="connsiteX13" fmla="*/ 1113182 w 3175447"/>
                <a:gd name="connsiteY13" fmla="*/ 2980603 h 3024820"/>
                <a:gd name="connsiteX14" fmla="*/ 1415332 w 3175447"/>
                <a:gd name="connsiteY14" fmla="*/ 3012408 h 3024820"/>
                <a:gd name="connsiteX15" fmla="*/ 1794457 w 3175447"/>
                <a:gd name="connsiteY15" fmla="*/ 2850340 h 3024820"/>
                <a:gd name="connsiteX16" fmla="*/ 1774407 w 3175447"/>
                <a:gd name="connsiteY16" fmla="*/ 2475275 h 3024820"/>
                <a:gd name="connsiteX17" fmla="*/ 2234316 w 3175447"/>
                <a:gd name="connsiteY17" fmla="*/ 2487622 h 3024820"/>
                <a:gd name="connsiteX18" fmla="*/ 2513484 w 3175447"/>
                <a:gd name="connsiteY18" fmla="*/ 1908864 h 3024820"/>
                <a:gd name="connsiteX19" fmla="*/ 2136224 w 3175447"/>
                <a:gd name="connsiteY19" fmla="*/ 1605103 h 3024820"/>
                <a:gd name="connsiteX20" fmla="*/ 1584985 w 3175447"/>
                <a:gd name="connsiteY20" fmla="*/ 1235332 h 3024820"/>
                <a:gd name="connsiteX21" fmla="*/ 1310446 w 3175447"/>
                <a:gd name="connsiteY21" fmla="*/ 698737 h 3024820"/>
                <a:gd name="connsiteX22" fmla="*/ 1857533 w 3175447"/>
                <a:gd name="connsiteY22" fmla="*/ 559243 h 3024820"/>
                <a:gd name="connsiteX23" fmla="*/ 2099144 w 3175447"/>
                <a:gd name="connsiteY23" fmla="*/ 38620 h 3024820"/>
                <a:gd name="connsiteX24" fmla="*/ 2401294 w 3175447"/>
                <a:gd name="connsiteY24" fmla="*/ 86328 h 3024820"/>
                <a:gd name="connsiteX25" fmla="*/ 2504661 w 3175447"/>
                <a:gd name="connsiteY25" fmla="*/ 467991 h 3024820"/>
                <a:gd name="connsiteX26" fmla="*/ 2506269 w 3175447"/>
                <a:gd name="connsiteY26" fmla="*/ 860315 h 3024820"/>
                <a:gd name="connsiteX27" fmla="*/ 2122998 w 3175447"/>
                <a:gd name="connsiteY27" fmla="*/ 1112046 h 3024820"/>
                <a:gd name="connsiteX28" fmla="*/ 2550320 w 3175447"/>
                <a:gd name="connsiteY28" fmla="*/ 1428578 h 3024820"/>
                <a:gd name="connsiteX29" fmla="*/ 2655735 w 3175447"/>
                <a:gd name="connsiteY29" fmla="*/ 1469855 h 3024820"/>
                <a:gd name="connsiteX30" fmla="*/ 2814129 w 3175447"/>
                <a:gd name="connsiteY30" fmla="*/ 1619409 h 3024820"/>
                <a:gd name="connsiteX31" fmla="*/ 3175447 w 3175447"/>
                <a:gd name="connsiteY31" fmla="*/ 1159242 h 3024820"/>
                <a:gd name="connsiteX0" fmla="*/ 0 w 3175447"/>
                <a:gd name="connsiteY0" fmla="*/ 1302878 h 3024820"/>
                <a:gd name="connsiteX1" fmla="*/ 427515 w 3175447"/>
                <a:gd name="connsiteY1" fmla="*/ 743321 h 3024820"/>
                <a:gd name="connsiteX2" fmla="*/ 843844 w 3175447"/>
                <a:gd name="connsiteY2" fmla="*/ 1282975 h 3024820"/>
                <a:gd name="connsiteX3" fmla="*/ 493220 w 3175447"/>
                <a:gd name="connsiteY3" fmla="*/ 1621943 h 3024820"/>
                <a:gd name="connsiteX4" fmla="*/ 214685 w 3175447"/>
                <a:gd name="connsiteY4" fmla="*/ 1819712 h 3024820"/>
                <a:gd name="connsiteX5" fmla="*/ 103367 w 3175447"/>
                <a:gd name="connsiteY5" fmla="*/ 2296791 h 3024820"/>
                <a:gd name="connsiteX6" fmla="*/ 262393 w 3175447"/>
                <a:gd name="connsiteY6" fmla="*/ 2463768 h 3024820"/>
                <a:gd name="connsiteX7" fmla="*/ 925918 w 3175447"/>
                <a:gd name="connsiteY7" fmla="*/ 2054712 h 3024820"/>
                <a:gd name="connsiteX8" fmla="*/ 1240403 w 3175447"/>
                <a:gd name="connsiteY8" fmla="*/ 1684540 h 3024820"/>
                <a:gd name="connsiteX9" fmla="*/ 1550504 w 3175447"/>
                <a:gd name="connsiteY9" fmla="*/ 1779956 h 3024820"/>
                <a:gd name="connsiteX10" fmla="*/ 1510748 w 3175447"/>
                <a:gd name="connsiteY10" fmla="*/ 2066203 h 3024820"/>
                <a:gd name="connsiteX11" fmla="*/ 1296062 w 3175447"/>
                <a:gd name="connsiteY11" fmla="*/ 2384255 h 3024820"/>
                <a:gd name="connsiteX12" fmla="*/ 1113182 w 3175447"/>
                <a:gd name="connsiteY12" fmla="*/ 2718210 h 3024820"/>
                <a:gd name="connsiteX13" fmla="*/ 1113182 w 3175447"/>
                <a:gd name="connsiteY13" fmla="*/ 2980603 h 3024820"/>
                <a:gd name="connsiteX14" fmla="*/ 1415332 w 3175447"/>
                <a:gd name="connsiteY14" fmla="*/ 3012408 h 3024820"/>
                <a:gd name="connsiteX15" fmla="*/ 1794457 w 3175447"/>
                <a:gd name="connsiteY15" fmla="*/ 2850340 h 3024820"/>
                <a:gd name="connsiteX16" fmla="*/ 1774407 w 3175447"/>
                <a:gd name="connsiteY16" fmla="*/ 2475275 h 3024820"/>
                <a:gd name="connsiteX17" fmla="*/ 2234316 w 3175447"/>
                <a:gd name="connsiteY17" fmla="*/ 2487622 h 3024820"/>
                <a:gd name="connsiteX18" fmla="*/ 2513484 w 3175447"/>
                <a:gd name="connsiteY18" fmla="*/ 1908864 h 3024820"/>
                <a:gd name="connsiteX19" fmla="*/ 2136224 w 3175447"/>
                <a:gd name="connsiteY19" fmla="*/ 1605103 h 3024820"/>
                <a:gd name="connsiteX20" fmla="*/ 1584985 w 3175447"/>
                <a:gd name="connsiteY20" fmla="*/ 1235332 h 3024820"/>
                <a:gd name="connsiteX21" fmla="*/ 1310446 w 3175447"/>
                <a:gd name="connsiteY21" fmla="*/ 698737 h 3024820"/>
                <a:gd name="connsiteX22" fmla="*/ 1857533 w 3175447"/>
                <a:gd name="connsiteY22" fmla="*/ 559243 h 3024820"/>
                <a:gd name="connsiteX23" fmla="*/ 2099144 w 3175447"/>
                <a:gd name="connsiteY23" fmla="*/ 38620 h 3024820"/>
                <a:gd name="connsiteX24" fmla="*/ 2401294 w 3175447"/>
                <a:gd name="connsiteY24" fmla="*/ 86328 h 3024820"/>
                <a:gd name="connsiteX25" fmla="*/ 2504661 w 3175447"/>
                <a:gd name="connsiteY25" fmla="*/ 467991 h 3024820"/>
                <a:gd name="connsiteX26" fmla="*/ 2506269 w 3175447"/>
                <a:gd name="connsiteY26" fmla="*/ 860315 h 3024820"/>
                <a:gd name="connsiteX27" fmla="*/ 2122998 w 3175447"/>
                <a:gd name="connsiteY27" fmla="*/ 1112046 h 3024820"/>
                <a:gd name="connsiteX28" fmla="*/ 2550320 w 3175447"/>
                <a:gd name="connsiteY28" fmla="*/ 1428578 h 3024820"/>
                <a:gd name="connsiteX29" fmla="*/ 2655735 w 3175447"/>
                <a:gd name="connsiteY29" fmla="*/ 1469855 h 3024820"/>
                <a:gd name="connsiteX30" fmla="*/ 2814129 w 3175447"/>
                <a:gd name="connsiteY30" fmla="*/ 1619409 h 3024820"/>
                <a:gd name="connsiteX31" fmla="*/ 3175447 w 3175447"/>
                <a:gd name="connsiteY31" fmla="*/ 1159242 h 3024820"/>
                <a:gd name="connsiteX0" fmla="*/ 0 w 3175447"/>
                <a:gd name="connsiteY0" fmla="*/ 1302878 h 3024820"/>
                <a:gd name="connsiteX1" fmla="*/ 427515 w 3175447"/>
                <a:gd name="connsiteY1" fmla="*/ 743321 h 3024820"/>
                <a:gd name="connsiteX2" fmla="*/ 843844 w 3175447"/>
                <a:gd name="connsiteY2" fmla="*/ 1282975 h 3024820"/>
                <a:gd name="connsiteX3" fmla="*/ 493220 w 3175447"/>
                <a:gd name="connsiteY3" fmla="*/ 1621943 h 3024820"/>
                <a:gd name="connsiteX4" fmla="*/ 214685 w 3175447"/>
                <a:gd name="connsiteY4" fmla="*/ 1819712 h 3024820"/>
                <a:gd name="connsiteX5" fmla="*/ 103367 w 3175447"/>
                <a:gd name="connsiteY5" fmla="*/ 2296791 h 3024820"/>
                <a:gd name="connsiteX6" fmla="*/ 262393 w 3175447"/>
                <a:gd name="connsiteY6" fmla="*/ 2463768 h 3024820"/>
                <a:gd name="connsiteX7" fmla="*/ 925918 w 3175447"/>
                <a:gd name="connsiteY7" fmla="*/ 2054712 h 3024820"/>
                <a:gd name="connsiteX8" fmla="*/ 1240403 w 3175447"/>
                <a:gd name="connsiteY8" fmla="*/ 1684540 h 3024820"/>
                <a:gd name="connsiteX9" fmla="*/ 1550504 w 3175447"/>
                <a:gd name="connsiteY9" fmla="*/ 1779956 h 3024820"/>
                <a:gd name="connsiteX10" fmla="*/ 1510748 w 3175447"/>
                <a:gd name="connsiteY10" fmla="*/ 2066203 h 3024820"/>
                <a:gd name="connsiteX11" fmla="*/ 1296062 w 3175447"/>
                <a:gd name="connsiteY11" fmla="*/ 2384255 h 3024820"/>
                <a:gd name="connsiteX12" fmla="*/ 1113182 w 3175447"/>
                <a:gd name="connsiteY12" fmla="*/ 2718210 h 3024820"/>
                <a:gd name="connsiteX13" fmla="*/ 1113182 w 3175447"/>
                <a:gd name="connsiteY13" fmla="*/ 2980603 h 3024820"/>
                <a:gd name="connsiteX14" fmla="*/ 1415332 w 3175447"/>
                <a:gd name="connsiteY14" fmla="*/ 3012408 h 3024820"/>
                <a:gd name="connsiteX15" fmla="*/ 1794457 w 3175447"/>
                <a:gd name="connsiteY15" fmla="*/ 2850340 h 3024820"/>
                <a:gd name="connsiteX16" fmla="*/ 1774407 w 3175447"/>
                <a:gd name="connsiteY16" fmla="*/ 2475275 h 3024820"/>
                <a:gd name="connsiteX17" fmla="*/ 2234316 w 3175447"/>
                <a:gd name="connsiteY17" fmla="*/ 2487622 h 3024820"/>
                <a:gd name="connsiteX18" fmla="*/ 2513484 w 3175447"/>
                <a:gd name="connsiteY18" fmla="*/ 1908864 h 3024820"/>
                <a:gd name="connsiteX19" fmla="*/ 2136224 w 3175447"/>
                <a:gd name="connsiteY19" fmla="*/ 1605103 h 3024820"/>
                <a:gd name="connsiteX20" fmla="*/ 1584985 w 3175447"/>
                <a:gd name="connsiteY20" fmla="*/ 1235332 h 3024820"/>
                <a:gd name="connsiteX21" fmla="*/ 1310446 w 3175447"/>
                <a:gd name="connsiteY21" fmla="*/ 698737 h 3024820"/>
                <a:gd name="connsiteX22" fmla="*/ 1857533 w 3175447"/>
                <a:gd name="connsiteY22" fmla="*/ 559243 h 3024820"/>
                <a:gd name="connsiteX23" fmla="*/ 2099144 w 3175447"/>
                <a:gd name="connsiteY23" fmla="*/ 38620 h 3024820"/>
                <a:gd name="connsiteX24" fmla="*/ 2401294 w 3175447"/>
                <a:gd name="connsiteY24" fmla="*/ 86328 h 3024820"/>
                <a:gd name="connsiteX25" fmla="*/ 2504661 w 3175447"/>
                <a:gd name="connsiteY25" fmla="*/ 467991 h 3024820"/>
                <a:gd name="connsiteX26" fmla="*/ 2506269 w 3175447"/>
                <a:gd name="connsiteY26" fmla="*/ 860315 h 3024820"/>
                <a:gd name="connsiteX27" fmla="*/ 2122998 w 3175447"/>
                <a:gd name="connsiteY27" fmla="*/ 1112046 h 3024820"/>
                <a:gd name="connsiteX28" fmla="*/ 2550320 w 3175447"/>
                <a:gd name="connsiteY28" fmla="*/ 1428578 h 3024820"/>
                <a:gd name="connsiteX29" fmla="*/ 2655735 w 3175447"/>
                <a:gd name="connsiteY29" fmla="*/ 1469855 h 3024820"/>
                <a:gd name="connsiteX30" fmla="*/ 3023107 w 3175447"/>
                <a:gd name="connsiteY30" fmla="*/ 1608581 h 3024820"/>
                <a:gd name="connsiteX31" fmla="*/ 3175447 w 3175447"/>
                <a:gd name="connsiteY31" fmla="*/ 1159242 h 3024820"/>
                <a:gd name="connsiteX0" fmla="*/ 0 w 3033223"/>
                <a:gd name="connsiteY0" fmla="*/ 1302878 h 3024820"/>
                <a:gd name="connsiteX1" fmla="*/ 427515 w 3033223"/>
                <a:gd name="connsiteY1" fmla="*/ 743321 h 3024820"/>
                <a:gd name="connsiteX2" fmla="*/ 843844 w 3033223"/>
                <a:gd name="connsiteY2" fmla="*/ 1282975 h 3024820"/>
                <a:gd name="connsiteX3" fmla="*/ 493220 w 3033223"/>
                <a:gd name="connsiteY3" fmla="*/ 1621943 h 3024820"/>
                <a:gd name="connsiteX4" fmla="*/ 214685 w 3033223"/>
                <a:gd name="connsiteY4" fmla="*/ 1819712 h 3024820"/>
                <a:gd name="connsiteX5" fmla="*/ 103367 w 3033223"/>
                <a:gd name="connsiteY5" fmla="*/ 2296791 h 3024820"/>
                <a:gd name="connsiteX6" fmla="*/ 262393 w 3033223"/>
                <a:gd name="connsiteY6" fmla="*/ 2463768 h 3024820"/>
                <a:gd name="connsiteX7" fmla="*/ 925918 w 3033223"/>
                <a:gd name="connsiteY7" fmla="*/ 2054712 h 3024820"/>
                <a:gd name="connsiteX8" fmla="*/ 1240403 w 3033223"/>
                <a:gd name="connsiteY8" fmla="*/ 1684540 h 3024820"/>
                <a:gd name="connsiteX9" fmla="*/ 1550504 w 3033223"/>
                <a:gd name="connsiteY9" fmla="*/ 1779956 h 3024820"/>
                <a:gd name="connsiteX10" fmla="*/ 1510748 w 3033223"/>
                <a:gd name="connsiteY10" fmla="*/ 2066203 h 3024820"/>
                <a:gd name="connsiteX11" fmla="*/ 1296062 w 3033223"/>
                <a:gd name="connsiteY11" fmla="*/ 2384255 h 3024820"/>
                <a:gd name="connsiteX12" fmla="*/ 1113182 w 3033223"/>
                <a:gd name="connsiteY12" fmla="*/ 2718210 h 3024820"/>
                <a:gd name="connsiteX13" fmla="*/ 1113182 w 3033223"/>
                <a:gd name="connsiteY13" fmla="*/ 2980603 h 3024820"/>
                <a:gd name="connsiteX14" fmla="*/ 1415332 w 3033223"/>
                <a:gd name="connsiteY14" fmla="*/ 3012408 h 3024820"/>
                <a:gd name="connsiteX15" fmla="*/ 1794457 w 3033223"/>
                <a:gd name="connsiteY15" fmla="*/ 2850340 h 3024820"/>
                <a:gd name="connsiteX16" fmla="*/ 1774407 w 3033223"/>
                <a:gd name="connsiteY16" fmla="*/ 2475275 h 3024820"/>
                <a:gd name="connsiteX17" fmla="*/ 2234316 w 3033223"/>
                <a:gd name="connsiteY17" fmla="*/ 2487622 h 3024820"/>
                <a:gd name="connsiteX18" fmla="*/ 2513484 w 3033223"/>
                <a:gd name="connsiteY18" fmla="*/ 1908864 h 3024820"/>
                <a:gd name="connsiteX19" fmla="*/ 2136224 w 3033223"/>
                <a:gd name="connsiteY19" fmla="*/ 1605103 h 3024820"/>
                <a:gd name="connsiteX20" fmla="*/ 1584985 w 3033223"/>
                <a:gd name="connsiteY20" fmla="*/ 1235332 h 3024820"/>
                <a:gd name="connsiteX21" fmla="*/ 1310446 w 3033223"/>
                <a:gd name="connsiteY21" fmla="*/ 698737 h 3024820"/>
                <a:gd name="connsiteX22" fmla="*/ 1857533 w 3033223"/>
                <a:gd name="connsiteY22" fmla="*/ 559243 h 3024820"/>
                <a:gd name="connsiteX23" fmla="*/ 2099144 w 3033223"/>
                <a:gd name="connsiteY23" fmla="*/ 38620 h 3024820"/>
                <a:gd name="connsiteX24" fmla="*/ 2401294 w 3033223"/>
                <a:gd name="connsiteY24" fmla="*/ 86328 h 3024820"/>
                <a:gd name="connsiteX25" fmla="*/ 2504661 w 3033223"/>
                <a:gd name="connsiteY25" fmla="*/ 467991 h 3024820"/>
                <a:gd name="connsiteX26" fmla="*/ 2506269 w 3033223"/>
                <a:gd name="connsiteY26" fmla="*/ 860315 h 3024820"/>
                <a:gd name="connsiteX27" fmla="*/ 2122998 w 3033223"/>
                <a:gd name="connsiteY27" fmla="*/ 1112046 h 3024820"/>
                <a:gd name="connsiteX28" fmla="*/ 2550320 w 3033223"/>
                <a:gd name="connsiteY28" fmla="*/ 1428578 h 3024820"/>
                <a:gd name="connsiteX29" fmla="*/ 2655735 w 3033223"/>
                <a:gd name="connsiteY29" fmla="*/ 1469855 h 3024820"/>
                <a:gd name="connsiteX30" fmla="*/ 3023107 w 3033223"/>
                <a:gd name="connsiteY30" fmla="*/ 1608581 h 3024820"/>
                <a:gd name="connsiteX31" fmla="*/ 2954861 w 3033223"/>
                <a:gd name="connsiteY31" fmla="*/ 1148416 h 3024820"/>
                <a:gd name="connsiteX0" fmla="*/ 0 w 3033223"/>
                <a:gd name="connsiteY0" fmla="*/ 1302878 h 3024820"/>
                <a:gd name="connsiteX1" fmla="*/ 427515 w 3033223"/>
                <a:gd name="connsiteY1" fmla="*/ 743321 h 3024820"/>
                <a:gd name="connsiteX2" fmla="*/ 843844 w 3033223"/>
                <a:gd name="connsiteY2" fmla="*/ 1282975 h 3024820"/>
                <a:gd name="connsiteX3" fmla="*/ 493220 w 3033223"/>
                <a:gd name="connsiteY3" fmla="*/ 1621943 h 3024820"/>
                <a:gd name="connsiteX4" fmla="*/ 214685 w 3033223"/>
                <a:gd name="connsiteY4" fmla="*/ 1819712 h 3024820"/>
                <a:gd name="connsiteX5" fmla="*/ 103367 w 3033223"/>
                <a:gd name="connsiteY5" fmla="*/ 2296791 h 3024820"/>
                <a:gd name="connsiteX6" fmla="*/ 262393 w 3033223"/>
                <a:gd name="connsiteY6" fmla="*/ 2463768 h 3024820"/>
                <a:gd name="connsiteX7" fmla="*/ 925918 w 3033223"/>
                <a:gd name="connsiteY7" fmla="*/ 2054712 h 3024820"/>
                <a:gd name="connsiteX8" fmla="*/ 1240403 w 3033223"/>
                <a:gd name="connsiteY8" fmla="*/ 1684540 h 3024820"/>
                <a:gd name="connsiteX9" fmla="*/ 1550504 w 3033223"/>
                <a:gd name="connsiteY9" fmla="*/ 1779956 h 3024820"/>
                <a:gd name="connsiteX10" fmla="*/ 1510748 w 3033223"/>
                <a:gd name="connsiteY10" fmla="*/ 2066203 h 3024820"/>
                <a:gd name="connsiteX11" fmla="*/ 1296062 w 3033223"/>
                <a:gd name="connsiteY11" fmla="*/ 2384255 h 3024820"/>
                <a:gd name="connsiteX12" fmla="*/ 1113182 w 3033223"/>
                <a:gd name="connsiteY12" fmla="*/ 2718210 h 3024820"/>
                <a:gd name="connsiteX13" fmla="*/ 1113182 w 3033223"/>
                <a:gd name="connsiteY13" fmla="*/ 2980603 h 3024820"/>
                <a:gd name="connsiteX14" fmla="*/ 1415332 w 3033223"/>
                <a:gd name="connsiteY14" fmla="*/ 3012408 h 3024820"/>
                <a:gd name="connsiteX15" fmla="*/ 1794457 w 3033223"/>
                <a:gd name="connsiteY15" fmla="*/ 2850340 h 3024820"/>
                <a:gd name="connsiteX16" fmla="*/ 1774407 w 3033223"/>
                <a:gd name="connsiteY16" fmla="*/ 2475275 h 3024820"/>
                <a:gd name="connsiteX17" fmla="*/ 2234316 w 3033223"/>
                <a:gd name="connsiteY17" fmla="*/ 2487622 h 3024820"/>
                <a:gd name="connsiteX18" fmla="*/ 2513484 w 3033223"/>
                <a:gd name="connsiteY18" fmla="*/ 1908864 h 3024820"/>
                <a:gd name="connsiteX19" fmla="*/ 2043346 w 3033223"/>
                <a:gd name="connsiteY19" fmla="*/ 1637585 h 3024820"/>
                <a:gd name="connsiteX20" fmla="*/ 1584985 w 3033223"/>
                <a:gd name="connsiteY20" fmla="*/ 1235332 h 3024820"/>
                <a:gd name="connsiteX21" fmla="*/ 1310446 w 3033223"/>
                <a:gd name="connsiteY21" fmla="*/ 698737 h 3024820"/>
                <a:gd name="connsiteX22" fmla="*/ 1857533 w 3033223"/>
                <a:gd name="connsiteY22" fmla="*/ 559243 h 3024820"/>
                <a:gd name="connsiteX23" fmla="*/ 2099144 w 3033223"/>
                <a:gd name="connsiteY23" fmla="*/ 38620 h 3024820"/>
                <a:gd name="connsiteX24" fmla="*/ 2401294 w 3033223"/>
                <a:gd name="connsiteY24" fmla="*/ 86328 h 3024820"/>
                <a:gd name="connsiteX25" fmla="*/ 2504661 w 3033223"/>
                <a:gd name="connsiteY25" fmla="*/ 467991 h 3024820"/>
                <a:gd name="connsiteX26" fmla="*/ 2506269 w 3033223"/>
                <a:gd name="connsiteY26" fmla="*/ 860315 h 3024820"/>
                <a:gd name="connsiteX27" fmla="*/ 2122998 w 3033223"/>
                <a:gd name="connsiteY27" fmla="*/ 1112046 h 3024820"/>
                <a:gd name="connsiteX28" fmla="*/ 2550320 w 3033223"/>
                <a:gd name="connsiteY28" fmla="*/ 1428578 h 3024820"/>
                <a:gd name="connsiteX29" fmla="*/ 2655735 w 3033223"/>
                <a:gd name="connsiteY29" fmla="*/ 1469855 h 3024820"/>
                <a:gd name="connsiteX30" fmla="*/ 3023107 w 3033223"/>
                <a:gd name="connsiteY30" fmla="*/ 1608581 h 3024820"/>
                <a:gd name="connsiteX31" fmla="*/ 2954861 w 3033223"/>
                <a:gd name="connsiteY31" fmla="*/ 1148416 h 3024820"/>
                <a:gd name="connsiteX0" fmla="*/ 0 w 3033223"/>
                <a:gd name="connsiteY0" fmla="*/ 1302039 h 3023981"/>
                <a:gd name="connsiteX1" fmla="*/ 427515 w 3033223"/>
                <a:gd name="connsiteY1" fmla="*/ 742482 h 3023981"/>
                <a:gd name="connsiteX2" fmla="*/ 843844 w 3033223"/>
                <a:gd name="connsiteY2" fmla="*/ 1282136 h 3023981"/>
                <a:gd name="connsiteX3" fmla="*/ 493220 w 3033223"/>
                <a:gd name="connsiteY3" fmla="*/ 1621104 h 3023981"/>
                <a:gd name="connsiteX4" fmla="*/ 214685 w 3033223"/>
                <a:gd name="connsiteY4" fmla="*/ 1818873 h 3023981"/>
                <a:gd name="connsiteX5" fmla="*/ 103367 w 3033223"/>
                <a:gd name="connsiteY5" fmla="*/ 2295952 h 3023981"/>
                <a:gd name="connsiteX6" fmla="*/ 262393 w 3033223"/>
                <a:gd name="connsiteY6" fmla="*/ 2462929 h 3023981"/>
                <a:gd name="connsiteX7" fmla="*/ 925918 w 3033223"/>
                <a:gd name="connsiteY7" fmla="*/ 2053873 h 3023981"/>
                <a:gd name="connsiteX8" fmla="*/ 1240403 w 3033223"/>
                <a:gd name="connsiteY8" fmla="*/ 1683701 h 3023981"/>
                <a:gd name="connsiteX9" fmla="*/ 1550504 w 3033223"/>
                <a:gd name="connsiteY9" fmla="*/ 1779117 h 3023981"/>
                <a:gd name="connsiteX10" fmla="*/ 1510748 w 3033223"/>
                <a:gd name="connsiteY10" fmla="*/ 2065364 h 3023981"/>
                <a:gd name="connsiteX11" fmla="*/ 1296062 w 3033223"/>
                <a:gd name="connsiteY11" fmla="*/ 2383416 h 3023981"/>
                <a:gd name="connsiteX12" fmla="*/ 1113182 w 3033223"/>
                <a:gd name="connsiteY12" fmla="*/ 2717371 h 3023981"/>
                <a:gd name="connsiteX13" fmla="*/ 1113182 w 3033223"/>
                <a:gd name="connsiteY13" fmla="*/ 2979764 h 3023981"/>
                <a:gd name="connsiteX14" fmla="*/ 1415332 w 3033223"/>
                <a:gd name="connsiteY14" fmla="*/ 3011569 h 3023981"/>
                <a:gd name="connsiteX15" fmla="*/ 1794457 w 3033223"/>
                <a:gd name="connsiteY15" fmla="*/ 2849501 h 3023981"/>
                <a:gd name="connsiteX16" fmla="*/ 1774407 w 3033223"/>
                <a:gd name="connsiteY16" fmla="*/ 2474436 h 3023981"/>
                <a:gd name="connsiteX17" fmla="*/ 2234316 w 3033223"/>
                <a:gd name="connsiteY17" fmla="*/ 2486783 h 3023981"/>
                <a:gd name="connsiteX18" fmla="*/ 2513484 w 3033223"/>
                <a:gd name="connsiteY18" fmla="*/ 1908025 h 3023981"/>
                <a:gd name="connsiteX19" fmla="*/ 2043346 w 3033223"/>
                <a:gd name="connsiteY19" fmla="*/ 1636746 h 3023981"/>
                <a:gd name="connsiteX20" fmla="*/ 1584985 w 3033223"/>
                <a:gd name="connsiteY20" fmla="*/ 1234493 h 3023981"/>
                <a:gd name="connsiteX21" fmla="*/ 1310446 w 3033223"/>
                <a:gd name="connsiteY21" fmla="*/ 697898 h 3023981"/>
                <a:gd name="connsiteX22" fmla="*/ 1857533 w 3033223"/>
                <a:gd name="connsiteY22" fmla="*/ 558404 h 3023981"/>
                <a:gd name="connsiteX23" fmla="*/ 2099144 w 3033223"/>
                <a:gd name="connsiteY23" fmla="*/ 37781 h 3023981"/>
                <a:gd name="connsiteX24" fmla="*/ 2401294 w 3033223"/>
                <a:gd name="connsiteY24" fmla="*/ 85489 h 3023981"/>
                <a:gd name="connsiteX25" fmla="*/ 2609150 w 3033223"/>
                <a:gd name="connsiteY25" fmla="*/ 445497 h 3023981"/>
                <a:gd name="connsiteX26" fmla="*/ 2506269 w 3033223"/>
                <a:gd name="connsiteY26" fmla="*/ 859476 h 3023981"/>
                <a:gd name="connsiteX27" fmla="*/ 2122998 w 3033223"/>
                <a:gd name="connsiteY27" fmla="*/ 1111207 h 3023981"/>
                <a:gd name="connsiteX28" fmla="*/ 2550320 w 3033223"/>
                <a:gd name="connsiteY28" fmla="*/ 1427739 h 3023981"/>
                <a:gd name="connsiteX29" fmla="*/ 2655735 w 3033223"/>
                <a:gd name="connsiteY29" fmla="*/ 1469016 h 3023981"/>
                <a:gd name="connsiteX30" fmla="*/ 3023107 w 3033223"/>
                <a:gd name="connsiteY30" fmla="*/ 1607742 h 3023981"/>
                <a:gd name="connsiteX31" fmla="*/ 2954861 w 3033223"/>
                <a:gd name="connsiteY31" fmla="*/ 1147577 h 3023981"/>
                <a:gd name="connsiteX0" fmla="*/ 0 w 3033223"/>
                <a:gd name="connsiteY0" fmla="*/ 1302039 h 3023981"/>
                <a:gd name="connsiteX1" fmla="*/ 427515 w 3033223"/>
                <a:gd name="connsiteY1" fmla="*/ 742482 h 3023981"/>
                <a:gd name="connsiteX2" fmla="*/ 843844 w 3033223"/>
                <a:gd name="connsiteY2" fmla="*/ 1282136 h 3023981"/>
                <a:gd name="connsiteX3" fmla="*/ 493220 w 3033223"/>
                <a:gd name="connsiteY3" fmla="*/ 1621104 h 3023981"/>
                <a:gd name="connsiteX4" fmla="*/ 214685 w 3033223"/>
                <a:gd name="connsiteY4" fmla="*/ 1818873 h 3023981"/>
                <a:gd name="connsiteX5" fmla="*/ 103367 w 3033223"/>
                <a:gd name="connsiteY5" fmla="*/ 2295952 h 3023981"/>
                <a:gd name="connsiteX6" fmla="*/ 262393 w 3033223"/>
                <a:gd name="connsiteY6" fmla="*/ 2462929 h 3023981"/>
                <a:gd name="connsiteX7" fmla="*/ 925918 w 3033223"/>
                <a:gd name="connsiteY7" fmla="*/ 2053873 h 3023981"/>
                <a:gd name="connsiteX8" fmla="*/ 1240403 w 3033223"/>
                <a:gd name="connsiteY8" fmla="*/ 1683701 h 3023981"/>
                <a:gd name="connsiteX9" fmla="*/ 1550504 w 3033223"/>
                <a:gd name="connsiteY9" fmla="*/ 1779117 h 3023981"/>
                <a:gd name="connsiteX10" fmla="*/ 1510748 w 3033223"/>
                <a:gd name="connsiteY10" fmla="*/ 2065364 h 3023981"/>
                <a:gd name="connsiteX11" fmla="*/ 1296062 w 3033223"/>
                <a:gd name="connsiteY11" fmla="*/ 2383416 h 3023981"/>
                <a:gd name="connsiteX12" fmla="*/ 1113182 w 3033223"/>
                <a:gd name="connsiteY12" fmla="*/ 2717371 h 3023981"/>
                <a:gd name="connsiteX13" fmla="*/ 1113182 w 3033223"/>
                <a:gd name="connsiteY13" fmla="*/ 2979764 h 3023981"/>
                <a:gd name="connsiteX14" fmla="*/ 1415332 w 3033223"/>
                <a:gd name="connsiteY14" fmla="*/ 3011569 h 3023981"/>
                <a:gd name="connsiteX15" fmla="*/ 1794457 w 3033223"/>
                <a:gd name="connsiteY15" fmla="*/ 2849501 h 3023981"/>
                <a:gd name="connsiteX16" fmla="*/ 1774407 w 3033223"/>
                <a:gd name="connsiteY16" fmla="*/ 2474436 h 3023981"/>
                <a:gd name="connsiteX17" fmla="*/ 2234316 w 3033223"/>
                <a:gd name="connsiteY17" fmla="*/ 2486783 h 3023981"/>
                <a:gd name="connsiteX18" fmla="*/ 2513484 w 3033223"/>
                <a:gd name="connsiteY18" fmla="*/ 1908025 h 3023981"/>
                <a:gd name="connsiteX19" fmla="*/ 2043346 w 3033223"/>
                <a:gd name="connsiteY19" fmla="*/ 1636746 h 3023981"/>
                <a:gd name="connsiteX20" fmla="*/ 1584985 w 3033223"/>
                <a:gd name="connsiteY20" fmla="*/ 1234493 h 3023981"/>
                <a:gd name="connsiteX21" fmla="*/ 1310446 w 3033223"/>
                <a:gd name="connsiteY21" fmla="*/ 697898 h 3023981"/>
                <a:gd name="connsiteX22" fmla="*/ 1857533 w 3033223"/>
                <a:gd name="connsiteY22" fmla="*/ 558404 h 3023981"/>
                <a:gd name="connsiteX23" fmla="*/ 2099144 w 3033223"/>
                <a:gd name="connsiteY23" fmla="*/ 37781 h 3023981"/>
                <a:gd name="connsiteX24" fmla="*/ 2401294 w 3033223"/>
                <a:gd name="connsiteY24" fmla="*/ 85489 h 3023981"/>
                <a:gd name="connsiteX25" fmla="*/ 2609150 w 3033223"/>
                <a:gd name="connsiteY25" fmla="*/ 445497 h 3023981"/>
                <a:gd name="connsiteX26" fmla="*/ 2506269 w 3033223"/>
                <a:gd name="connsiteY26" fmla="*/ 859476 h 3023981"/>
                <a:gd name="connsiteX27" fmla="*/ 2122998 w 3033223"/>
                <a:gd name="connsiteY27" fmla="*/ 1111207 h 3023981"/>
                <a:gd name="connsiteX28" fmla="*/ 2550320 w 3033223"/>
                <a:gd name="connsiteY28" fmla="*/ 1427739 h 3023981"/>
                <a:gd name="connsiteX29" fmla="*/ 2655736 w 3033223"/>
                <a:gd name="connsiteY29" fmla="*/ 1598947 h 3023981"/>
                <a:gd name="connsiteX30" fmla="*/ 3023107 w 3033223"/>
                <a:gd name="connsiteY30" fmla="*/ 1607742 h 3023981"/>
                <a:gd name="connsiteX31" fmla="*/ 2954861 w 3033223"/>
                <a:gd name="connsiteY31" fmla="*/ 1147577 h 3023981"/>
                <a:gd name="connsiteX0" fmla="*/ 0 w 3033223"/>
                <a:gd name="connsiteY0" fmla="*/ 1302039 h 3023981"/>
                <a:gd name="connsiteX1" fmla="*/ 427515 w 3033223"/>
                <a:gd name="connsiteY1" fmla="*/ 742482 h 3023981"/>
                <a:gd name="connsiteX2" fmla="*/ 843844 w 3033223"/>
                <a:gd name="connsiteY2" fmla="*/ 1282136 h 3023981"/>
                <a:gd name="connsiteX3" fmla="*/ 493220 w 3033223"/>
                <a:gd name="connsiteY3" fmla="*/ 1621104 h 3023981"/>
                <a:gd name="connsiteX4" fmla="*/ 214685 w 3033223"/>
                <a:gd name="connsiteY4" fmla="*/ 1818873 h 3023981"/>
                <a:gd name="connsiteX5" fmla="*/ 103367 w 3033223"/>
                <a:gd name="connsiteY5" fmla="*/ 2295952 h 3023981"/>
                <a:gd name="connsiteX6" fmla="*/ 262393 w 3033223"/>
                <a:gd name="connsiteY6" fmla="*/ 2462929 h 3023981"/>
                <a:gd name="connsiteX7" fmla="*/ 925918 w 3033223"/>
                <a:gd name="connsiteY7" fmla="*/ 2053873 h 3023981"/>
                <a:gd name="connsiteX8" fmla="*/ 1240403 w 3033223"/>
                <a:gd name="connsiteY8" fmla="*/ 1683701 h 3023981"/>
                <a:gd name="connsiteX9" fmla="*/ 1550504 w 3033223"/>
                <a:gd name="connsiteY9" fmla="*/ 1779117 h 3023981"/>
                <a:gd name="connsiteX10" fmla="*/ 1510748 w 3033223"/>
                <a:gd name="connsiteY10" fmla="*/ 2065364 h 3023981"/>
                <a:gd name="connsiteX11" fmla="*/ 1296062 w 3033223"/>
                <a:gd name="connsiteY11" fmla="*/ 2383416 h 3023981"/>
                <a:gd name="connsiteX12" fmla="*/ 1113182 w 3033223"/>
                <a:gd name="connsiteY12" fmla="*/ 2717371 h 3023981"/>
                <a:gd name="connsiteX13" fmla="*/ 1113182 w 3033223"/>
                <a:gd name="connsiteY13" fmla="*/ 2979764 h 3023981"/>
                <a:gd name="connsiteX14" fmla="*/ 1415332 w 3033223"/>
                <a:gd name="connsiteY14" fmla="*/ 3011569 h 3023981"/>
                <a:gd name="connsiteX15" fmla="*/ 1794457 w 3033223"/>
                <a:gd name="connsiteY15" fmla="*/ 2849501 h 3023981"/>
                <a:gd name="connsiteX16" fmla="*/ 1774407 w 3033223"/>
                <a:gd name="connsiteY16" fmla="*/ 2474436 h 3023981"/>
                <a:gd name="connsiteX17" fmla="*/ 2234316 w 3033223"/>
                <a:gd name="connsiteY17" fmla="*/ 2486783 h 3023981"/>
                <a:gd name="connsiteX18" fmla="*/ 2513484 w 3033223"/>
                <a:gd name="connsiteY18" fmla="*/ 1908025 h 3023981"/>
                <a:gd name="connsiteX19" fmla="*/ 2043346 w 3033223"/>
                <a:gd name="connsiteY19" fmla="*/ 1636746 h 3023981"/>
                <a:gd name="connsiteX20" fmla="*/ 1584985 w 3033223"/>
                <a:gd name="connsiteY20" fmla="*/ 1234493 h 3023981"/>
                <a:gd name="connsiteX21" fmla="*/ 1310446 w 3033223"/>
                <a:gd name="connsiteY21" fmla="*/ 697898 h 3023981"/>
                <a:gd name="connsiteX22" fmla="*/ 1857533 w 3033223"/>
                <a:gd name="connsiteY22" fmla="*/ 558404 h 3023981"/>
                <a:gd name="connsiteX23" fmla="*/ 2099144 w 3033223"/>
                <a:gd name="connsiteY23" fmla="*/ 37781 h 3023981"/>
                <a:gd name="connsiteX24" fmla="*/ 2401294 w 3033223"/>
                <a:gd name="connsiteY24" fmla="*/ 85489 h 3023981"/>
                <a:gd name="connsiteX25" fmla="*/ 2609150 w 3033223"/>
                <a:gd name="connsiteY25" fmla="*/ 445497 h 3023981"/>
                <a:gd name="connsiteX26" fmla="*/ 2506269 w 3033223"/>
                <a:gd name="connsiteY26" fmla="*/ 859476 h 3023981"/>
                <a:gd name="connsiteX27" fmla="*/ 2122998 w 3033223"/>
                <a:gd name="connsiteY27" fmla="*/ 1111207 h 3023981"/>
                <a:gd name="connsiteX28" fmla="*/ 2399393 w 3033223"/>
                <a:gd name="connsiteY28" fmla="*/ 1351947 h 3023981"/>
                <a:gd name="connsiteX29" fmla="*/ 2655736 w 3033223"/>
                <a:gd name="connsiteY29" fmla="*/ 1598947 h 3023981"/>
                <a:gd name="connsiteX30" fmla="*/ 3023107 w 3033223"/>
                <a:gd name="connsiteY30" fmla="*/ 1607742 h 3023981"/>
                <a:gd name="connsiteX31" fmla="*/ 2954861 w 3033223"/>
                <a:gd name="connsiteY31" fmla="*/ 1147577 h 3023981"/>
                <a:gd name="connsiteX0" fmla="*/ 0 w 3033223"/>
                <a:gd name="connsiteY0" fmla="*/ 1302039 h 3023981"/>
                <a:gd name="connsiteX1" fmla="*/ 427515 w 3033223"/>
                <a:gd name="connsiteY1" fmla="*/ 742482 h 3023981"/>
                <a:gd name="connsiteX2" fmla="*/ 843844 w 3033223"/>
                <a:gd name="connsiteY2" fmla="*/ 1282136 h 3023981"/>
                <a:gd name="connsiteX3" fmla="*/ 493220 w 3033223"/>
                <a:gd name="connsiteY3" fmla="*/ 1621104 h 3023981"/>
                <a:gd name="connsiteX4" fmla="*/ 214685 w 3033223"/>
                <a:gd name="connsiteY4" fmla="*/ 1818873 h 3023981"/>
                <a:gd name="connsiteX5" fmla="*/ 103367 w 3033223"/>
                <a:gd name="connsiteY5" fmla="*/ 2295952 h 3023981"/>
                <a:gd name="connsiteX6" fmla="*/ 262393 w 3033223"/>
                <a:gd name="connsiteY6" fmla="*/ 2462929 h 3023981"/>
                <a:gd name="connsiteX7" fmla="*/ 925918 w 3033223"/>
                <a:gd name="connsiteY7" fmla="*/ 2053873 h 3023981"/>
                <a:gd name="connsiteX8" fmla="*/ 1240403 w 3033223"/>
                <a:gd name="connsiteY8" fmla="*/ 1683701 h 3023981"/>
                <a:gd name="connsiteX9" fmla="*/ 1550504 w 3033223"/>
                <a:gd name="connsiteY9" fmla="*/ 1779117 h 3023981"/>
                <a:gd name="connsiteX10" fmla="*/ 1510748 w 3033223"/>
                <a:gd name="connsiteY10" fmla="*/ 2065364 h 3023981"/>
                <a:gd name="connsiteX11" fmla="*/ 1296062 w 3033223"/>
                <a:gd name="connsiteY11" fmla="*/ 2383416 h 3023981"/>
                <a:gd name="connsiteX12" fmla="*/ 1113182 w 3033223"/>
                <a:gd name="connsiteY12" fmla="*/ 2717371 h 3023981"/>
                <a:gd name="connsiteX13" fmla="*/ 1113182 w 3033223"/>
                <a:gd name="connsiteY13" fmla="*/ 2979764 h 3023981"/>
                <a:gd name="connsiteX14" fmla="*/ 1415332 w 3033223"/>
                <a:gd name="connsiteY14" fmla="*/ 3011569 h 3023981"/>
                <a:gd name="connsiteX15" fmla="*/ 1794457 w 3033223"/>
                <a:gd name="connsiteY15" fmla="*/ 2849501 h 3023981"/>
                <a:gd name="connsiteX16" fmla="*/ 1774407 w 3033223"/>
                <a:gd name="connsiteY16" fmla="*/ 2474436 h 3023981"/>
                <a:gd name="connsiteX17" fmla="*/ 2234316 w 3033223"/>
                <a:gd name="connsiteY17" fmla="*/ 2486783 h 3023981"/>
                <a:gd name="connsiteX18" fmla="*/ 2513484 w 3033223"/>
                <a:gd name="connsiteY18" fmla="*/ 1908025 h 3023981"/>
                <a:gd name="connsiteX19" fmla="*/ 2043346 w 3033223"/>
                <a:gd name="connsiteY19" fmla="*/ 1636746 h 3023981"/>
                <a:gd name="connsiteX20" fmla="*/ 1584985 w 3033223"/>
                <a:gd name="connsiteY20" fmla="*/ 1234493 h 3023981"/>
                <a:gd name="connsiteX21" fmla="*/ 1310446 w 3033223"/>
                <a:gd name="connsiteY21" fmla="*/ 697898 h 3023981"/>
                <a:gd name="connsiteX22" fmla="*/ 1857533 w 3033223"/>
                <a:gd name="connsiteY22" fmla="*/ 558404 h 3023981"/>
                <a:gd name="connsiteX23" fmla="*/ 2099144 w 3033223"/>
                <a:gd name="connsiteY23" fmla="*/ 37781 h 3023981"/>
                <a:gd name="connsiteX24" fmla="*/ 2401294 w 3033223"/>
                <a:gd name="connsiteY24" fmla="*/ 85489 h 3023981"/>
                <a:gd name="connsiteX25" fmla="*/ 2609150 w 3033223"/>
                <a:gd name="connsiteY25" fmla="*/ 445497 h 3023981"/>
                <a:gd name="connsiteX26" fmla="*/ 2401781 w 3033223"/>
                <a:gd name="connsiteY26" fmla="*/ 826991 h 3023981"/>
                <a:gd name="connsiteX27" fmla="*/ 2122998 w 3033223"/>
                <a:gd name="connsiteY27" fmla="*/ 1111207 h 3023981"/>
                <a:gd name="connsiteX28" fmla="*/ 2399393 w 3033223"/>
                <a:gd name="connsiteY28" fmla="*/ 1351947 h 3023981"/>
                <a:gd name="connsiteX29" fmla="*/ 2655736 w 3033223"/>
                <a:gd name="connsiteY29" fmla="*/ 1598947 h 3023981"/>
                <a:gd name="connsiteX30" fmla="*/ 3023107 w 3033223"/>
                <a:gd name="connsiteY30" fmla="*/ 1607742 h 3023981"/>
                <a:gd name="connsiteX31" fmla="*/ 2954861 w 3033223"/>
                <a:gd name="connsiteY31" fmla="*/ 1147577 h 3023981"/>
                <a:gd name="connsiteX0" fmla="*/ 0 w 3033223"/>
                <a:gd name="connsiteY0" fmla="*/ 1302039 h 3023981"/>
                <a:gd name="connsiteX1" fmla="*/ 427515 w 3033223"/>
                <a:gd name="connsiteY1" fmla="*/ 742482 h 3023981"/>
                <a:gd name="connsiteX2" fmla="*/ 843844 w 3033223"/>
                <a:gd name="connsiteY2" fmla="*/ 1282136 h 3023981"/>
                <a:gd name="connsiteX3" fmla="*/ 493220 w 3033223"/>
                <a:gd name="connsiteY3" fmla="*/ 1621104 h 3023981"/>
                <a:gd name="connsiteX4" fmla="*/ 214685 w 3033223"/>
                <a:gd name="connsiteY4" fmla="*/ 1818873 h 3023981"/>
                <a:gd name="connsiteX5" fmla="*/ 103367 w 3033223"/>
                <a:gd name="connsiteY5" fmla="*/ 2295952 h 3023981"/>
                <a:gd name="connsiteX6" fmla="*/ 262393 w 3033223"/>
                <a:gd name="connsiteY6" fmla="*/ 2462929 h 3023981"/>
                <a:gd name="connsiteX7" fmla="*/ 925918 w 3033223"/>
                <a:gd name="connsiteY7" fmla="*/ 2053873 h 3023981"/>
                <a:gd name="connsiteX8" fmla="*/ 1240403 w 3033223"/>
                <a:gd name="connsiteY8" fmla="*/ 1683701 h 3023981"/>
                <a:gd name="connsiteX9" fmla="*/ 1550504 w 3033223"/>
                <a:gd name="connsiteY9" fmla="*/ 1779117 h 3023981"/>
                <a:gd name="connsiteX10" fmla="*/ 1510748 w 3033223"/>
                <a:gd name="connsiteY10" fmla="*/ 2065364 h 3023981"/>
                <a:gd name="connsiteX11" fmla="*/ 1296062 w 3033223"/>
                <a:gd name="connsiteY11" fmla="*/ 2383416 h 3023981"/>
                <a:gd name="connsiteX12" fmla="*/ 1113182 w 3033223"/>
                <a:gd name="connsiteY12" fmla="*/ 2717371 h 3023981"/>
                <a:gd name="connsiteX13" fmla="*/ 1113182 w 3033223"/>
                <a:gd name="connsiteY13" fmla="*/ 2979764 h 3023981"/>
                <a:gd name="connsiteX14" fmla="*/ 1415332 w 3033223"/>
                <a:gd name="connsiteY14" fmla="*/ 3011569 h 3023981"/>
                <a:gd name="connsiteX15" fmla="*/ 1794457 w 3033223"/>
                <a:gd name="connsiteY15" fmla="*/ 2849501 h 3023981"/>
                <a:gd name="connsiteX16" fmla="*/ 1774407 w 3033223"/>
                <a:gd name="connsiteY16" fmla="*/ 2474436 h 3023981"/>
                <a:gd name="connsiteX17" fmla="*/ 2234316 w 3033223"/>
                <a:gd name="connsiteY17" fmla="*/ 2486783 h 3023981"/>
                <a:gd name="connsiteX18" fmla="*/ 2513484 w 3033223"/>
                <a:gd name="connsiteY18" fmla="*/ 1908025 h 3023981"/>
                <a:gd name="connsiteX19" fmla="*/ 2043346 w 3033223"/>
                <a:gd name="connsiteY19" fmla="*/ 1636746 h 3023981"/>
                <a:gd name="connsiteX20" fmla="*/ 1584985 w 3033223"/>
                <a:gd name="connsiteY20" fmla="*/ 1234493 h 3023981"/>
                <a:gd name="connsiteX21" fmla="*/ 1310446 w 3033223"/>
                <a:gd name="connsiteY21" fmla="*/ 697898 h 3023981"/>
                <a:gd name="connsiteX22" fmla="*/ 1857533 w 3033223"/>
                <a:gd name="connsiteY22" fmla="*/ 558404 h 3023981"/>
                <a:gd name="connsiteX23" fmla="*/ 2099144 w 3033223"/>
                <a:gd name="connsiteY23" fmla="*/ 37781 h 3023981"/>
                <a:gd name="connsiteX24" fmla="*/ 2401294 w 3033223"/>
                <a:gd name="connsiteY24" fmla="*/ 85489 h 3023981"/>
                <a:gd name="connsiteX25" fmla="*/ 2609150 w 3033223"/>
                <a:gd name="connsiteY25" fmla="*/ 445497 h 3023981"/>
                <a:gd name="connsiteX26" fmla="*/ 2401781 w 3033223"/>
                <a:gd name="connsiteY26" fmla="*/ 826991 h 3023981"/>
                <a:gd name="connsiteX27" fmla="*/ 2122998 w 3033223"/>
                <a:gd name="connsiteY27" fmla="*/ 1111207 h 3023981"/>
                <a:gd name="connsiteX28" fmla="*/ 2399393 w 3033223"/>
                <a:gd name="connsiteY28" fmla="*/ 1351947 h 3023981"/>
                <a:gd name="connsiteX29" fmla="*/ 2655736 w 3033223"/>
                <a:gd name="connsiteY29" fmla="*/ 1598947 h 3023981"/>
                <a:gd name="connsiteX30" fmla="*/ 2756636 w 3033223"/>
                <a:gd name="connsiteY30" fmla="*/ 1588534 h 3023981"/>
                <a:gd name="connsiteX31" fmla="*/ 3023107 w 3033223"/>
                <a:gd name="connsiteY31" fmla="*/ 1607742 h 3023981"/>
                <a:gd name="connsiteX32" fmla="*/ 2954861 w 3033223"/>
                <a:gd name="connsiteY32" fmla="*/ 1147577 h 3023981"/>
                <a:gd name="connsiteX0" fmla="*/ 0 w 3163839"/>
                <a:gd name="connsiteY0" fmla="*/ 1302039 h 3023981"/>
                <a:gd name="connsiteX1" fmla="*/ 427515 w 3163839"/>
                <a:gd name="connsiteY1" fmla="*/ 742482 h 3023981"/>
                <a:gd name="connsiteX2" fmla="*/ 843844 w 3163839"/>
                <a:gd name="connsiteY2" fmla="*/ 1282136 h 3023981"/>
                <a:gd name="connsiteX3" fmla="*/ 493220 w 3163839"/>
                <a:gd name="connsiteY3" fmla="*/ 1621104 h 3023981"/>
                <a:gd name="connsiteX4" fmla="*/ 214685 w 3163839"/>
                <a:gd name="connsiteY4" fmla="*/ 1818873 h 3023981"/>
                <a:gd name="connsiteX5" fmla="*/ 103367 w 3163839"/>
                <a:gd name="connsiteY5" fmla="*/ 2295952 h 3023981"/>
                <a:gd name="connsiteX6" fmla="*/ 262393 w 3163839"/>
                <a:gd name="connsiteY6" fmla="*/ 2462929 h 3023981"/>
                <a:gd name="connsiteX7" fmla="*/ 925918 w 3163839"/>
                <a:gd name="connsiteY7" fmla="*/ 2053873 h 3023981"/>
                <a:gd name="connsiteX8" fmla="*/ 1240403 w 3163839"/>
                <a:gd name="connsiteY8" fmla="*/ 1683701 h 3023981"/>
                <a:gd name="connsiteX9" fmla="*/ 1550504 w 3163839"/>
                <a:gd name="connsiteY9" fmla="*/ 1779117 h 3023981"/>
                <a:gd name="connsiteX10" fmla="*/ 1510748 w 3163839"/>
                <a:gd name="connsiteY10" fmla="*/ 2065364 h 3023981"/>
                <a:gd name="connsiteX11" fmla="*/ 1296062 w 3163839"/>
                <a:gd name="connsiteY11" fmla="*/ 2383416 h 3023981"/>
                <a:gd name="connsiteX12" fmla="*/ 1113182 w 3163839"/>
                <a:gd name="connsiteY12" fmla="*/ 2717371 h 3023981"/>
                <a:gd name="connsiteX13" fmla="*/ 1113182 w 3163839"/>
                <a:gd name="connsiteY13" fmla="*/ 2979764 h 3023981"/>
                <a:gd name="connsiteX14" fmla="*/ 1415332 w 3163839"/>
                <a:gd name="connsiteY14" fmla="*/ 3011569 h 3023981"/>
                <a:gd name="connsiteX15" fmla="*/ 1794457 w 3163839"/>
                <a:gd name="connsiteY15" fmla="*/ 2849501 h 3023981"/>
                <a:gd name="connsiteX16" fmla="*/ 1774407 w 3163839"/>
                <a:gd name="connsiteY16" fmla="*/ 2474436 h 3023981"/>
                <a:gd name="connsiteX17" fmla="*/ 2234316 w 3163839"/>
                <a:gd name="connsiteY17" fmla="*/ 2486783 h 3023981"/>
                <a:gd name="connsiteX18" fmla="*/ 2513484 w 3163839"/>
                <a:gd name="connsiteY18" fmla="*/ 1908025 h 3023981"/>
                <a:gd name="connsiteX19" fmla="*/ 2043346 w 3163839"/>
                <a:gd name="connsiteY19" fmla="*/ 1636746 h 3023981"/>
                <a:gd name="connsiteX20" fmla="*/ 1584985 w 3163839"/>
                <a:gd name="connsiteY20" fmla="*/ 1234493 h 3023981"/>
                <a:gd name="connsiteX21" fmla="*/ 1310446 w 3163839"/>
                <a:gd name="connsiteY21" fmla="*/ 697898 h 3023981"/>
                <a:gd name="connsiteX22" fmla="*/ 1857533 w 3163839"/>
                <a:gd name="connsiteY22" fmla="*/ 558404 h 3023981"/>
                <a:gd name="connsiteX23" fmla="*/ 2099144 w 3163839"/>
                <a:gd name="connsiteY23" fmla="*/ 37781 h 3023981"/>
                <a:gd name="connsiteX24" fmla="*/ 2401294 w 3163839"/>
                <a:gd name="connsiteY24" fmla="*/ 85489 h 3023981"/>
                <a:gd name="connsiteX25" fmla="*/ 2609150 w 3163839"/>
                <a:gd name="connsiteY25" fmla="*/ 445497 h 3023981"/>
                <a:gd name="connsiteX26" fmla="*/ 2401781 w 3163839"/>
                <a:gd name="connsiteY26" fmla="*/ 826991 h 3023981"/>
                <a:gd name="connsiteX27" fmla="*/ 2122998 w 3163839"/>
                <a:gd name="connsiteY27" fmla="*/ 1111207 h 3023981"/>
                <a:gd name="connsiteX28" fmla="*/ 2399393 w 3163839"/>
                <a:gd name="connsiteY28" fmla="*/ 1351947 h 3023981"/>
                <a:gd name="connsiteX29" fmla="*/ 2655736 w 3163839"/>
                <a:gd name="connsiteY29" fmla="*/ 1598947 h 3023981"/>
                <a:gd name="connsiteX30" fmla="*/ 2756636 w 3163839"/>
                <a:gd name="connsiteY30" fmla="*/ 1588534 h 3023981"/>
                <a:gd name="connsiteX31" fmla="*/ 3023107 w 3163839"/>
                <a:gd name="connsiteY31" fmla="*/ 1607742 h 3023981"/>
                <a:gd name="connsiteX32" fmla="*/ 3163839 w 3163839"/>
                <a:gd name="connsiteY32" fmla="*/ 1039301 h 3023981"/>
                <a:gd name="connsiteX0" fmla="*/ 0 w 3180847"/>
                <a:gd name="connsiteY0" fmla="*/ 1302039 h 3023981"/>
                <a:gd name="connsiteX1" fmla="*/ 427515 w 3180847"/>
                <a:gd name="connsiteY1" fmla="*/ 742482 h 3023981"/>
                <a:gd name="connsiteX2" fmla="*/ 843844 w 3180847"/>
                <a:gd name="connsiteY2" fmla="*/ 1282136 h 3023981"/>
                <a:gd name="connsiteX3" fmla="*/ 493220 w 3180847"/>
                <a:gd name="connsiteY3" fmla="*/ 1621104 h 3023981"/>
                <a:gd name="connsiteX4" fmla="*/ 214685 w 3180847"/>
                <a:gd name="connsiteY4" fmla="*/ 1818873 h 3023981"/>
                <a:gd name="connsiteX5" fmla="*/ 103367 w 3180847"/>
                <a:gd name="connsiteY5" fmla="*/ 2295952 h 3023981"/>
                <a:gd name="connsiteX6" fmla="*/ 262393 w 3180847"/>
                <a:gd name="connsiteY6" fmla="*/ 2462929 h 3023981"/>
                <a:gd name="connsiteX7" fmla="*/ 925918 w 3180847"/>
                <a:gd name="connsiteY7" fmla="*/ 2053873 h 3023981"/>
                <a:gd name="connsiteX8" fmla="*/ 1240403 w 3180847"/>
                <a:gd name="connsiteY8" fmla="*/ 1683701 h 3023981"/>
                <a:gd name="connsiteX9" fmla="*/ 1550504 w 3180847"/>
                <a:gd name="connsiteY9" fmla="*/ 1779117 h 3023981"/>
                <a:gd name="connsiteX10" fmla="*/ 1510748 w 3180847"/>
                <a:gd name="connsiteY10" fmla="*/ 2065364 h 3023981"/>
                <a:gd name="connsiteX11" fmla="*/ 1296062 w 3180847"/>
                <a:gd name="connsiteY11" fmla="*/ 2383416 h 3023981"/>
                <a:gd name="connsiteX12" fmla="*/ 1113182 w 3180847"/>
                <a:gd name="connsiteY12" fmla="*/ 2717371 h 3023981"/>
                <a:gd name="connsiteX13" fmla="*/ 1113182 w 3180847"/>
                <a:gd name="connsiteY13" fmla="*/ 2979764 h 3023981"/>
                <a:gd name="connsiteX14" fmla="*/ 1415332 w 3180847"/>
                <a:gd name="connsiteY14" fmla="*/ 3011569 h 3023981"/>
                <a:gd name="connsiteX15" fmla="*/ 1794457 w 3180847"/>
                <a:gd name="connsiteY15" fmla="*/ 2849501 h 3023981"/>
                <a:gd name="connsiteX16" fmla="*/ 1774407 w 3180847"/>
                <a:gd name="connsiteY16" fmla="*/ 2474436 h 3023981"/>
                <a:gd name="connsiteX17" fmla="*/ 2234316 w 3180847"/>
                <a:gd name="connsiteY17" fmla="*/ 2486783 h 3023981"/>
                <a:gd name="connsiteX18" fmla="*/ 2513484 w 3180847"/>
                <a:gd name="connsiteY18" fmla="*/ 1908025 h 3023981"/>
                <a:gd name="connsiteX19" fmla="*/ 2043346 w 3180847"/>
                <a:gd name="connsiteY19" fmla="*/ 1636746 h 3023981"/>
                <a:gd name="connsiteX20" fmla="*/ 1584985 w 3180847"/>
                <a:gd name="connsiteY20" fmla="*/ 1234493 h 3023981"/>
                <a:gd name="connsiteX21" fmla="*/ 1310446 w 3180847"/>
                <a:gd name="connsiteY21" fmla="*/ 697898 h 3023981"/>
                <a:gd name="connsiteX22" fmla="*/ 1857533 w 3180847"/>
                <a:gd name="connsiteY22" fmla="*/ 558404 h 3023981"/>
                <a:gd name="connsiteX23" fmla="*/ 2099144 w 3180847"/>
                <a:gd name="connsiteY23" fmla="*/ 37781 h 3023981"/>
                <a:gd name="connsiteX24" fmla="*/ 2401294 w 3180847"/>
                <a:gd name="connsiteY24" fmla="*/ 85489 h 3023981"/>
                <a:gd name="connsiteX25" fmla="*/ 2609150 w 3180847"/>
                <a:gd name="connsiteY25" fmla="*/ 445497 h 3023981"/>
                <a:gd name="connsiteX26" fmla="*/ 2401781 w 3180847"/>
                <a:gd name="connsiteY26" fmla="*/ 826991 h 3023981"/>
                <a:gd name="connsiteX27" fmla="*/ 2122998 w 3180847"/>
                <a:gd name="connsiteY27" fmla="*/ 1111207 h 3023981"/>
                <a:gd name="connsiteX28" fmla="*/ 2399393 w 3180847"/>
                <a:gd name="connsiteY28" fmla="*/ 1351947 h 3023981"/>
                <a:gd name="connsiteX29" fmla="*/ 2655736 w 3180847"/>
                <a:gd name="connsiteY29" fmla="*/ 1598947 h 3023981"/>
                <a:gd name="connsiteX30" fmla="*/ 2756636 w 3180847"/>
                <a:gd name="connsiteY30" fmla="*/ 1588534 h 3023981"/>
                <a:gd name="connsiteX31" fmla="*/ 3023107 w 3180847"/>
                <a:gd name="connsiteY31" fmla="*/ 1607742 h 3023981"/>
                <a:gd name="connsiteX32" fmla="*/ 3163839 w 3180847"/>
                <a:gd name="connsiteY32" fmla="*/ 1039301 h 3023981"/>
                <a:gd name="connsiteX0" fmla="*/ 0 w 3180847"/>
                <a:gd name="connsiteY0" fmla="*/ 1302039 h 3023981"/>
                <a:gd name="connsiteX1" fmla="*/ 427515 w 3180847"/>
                <a:gd name="connsiteY1" fmla="*/ 742482 h 3023981"/>
                <a:gd name="connsiteX2" fmla="*/ 843844 w 3180847"/>
                <a:gd name="connsiteY2" fmla="*/ 1282136 h 3023981"/>
                <a:gd name="connsiteX3" fmla="*/ 493220 w 3180847"/>
                <a:gd name="connsiteY3" fmla="*/ 1621104 h 3023981"/>
                <a:gd name="connsiteX4" fmla="*/ 214685 w 3180847"/>
                <a:gd name="connsiteY4" fmla="*/ 1818873 h 3023981"/>
                <a:gd name="connsiteX5" fmla="*/ 103367 w 3180847"/>
                <a:gd name="connsiteY5" fmla="*/ 2295952 h 3023981"/>
                <a:gd name="connsiteX6" fmla="*/ 262393 w 3180847"/>
                <a:gd name="connsiteY6" fmla="*/ 2462929 h 3023981"/>
                <a:gd name="connsiteX7" fmla="*/ 925918 w 3180847"/>
                <a:gd name="connsiteY7" fmla="*/ 2053873 h 3023981"/>
                <a:gd name="connsiteX8" fmla="*/ 1240403 w 3180847"/>
                <a:gd name="connsiteY8" fmla="*/ 1683701 h 3023981"/>
                <a:gd name="connsiteX9" fmla="*/ 1550504 w 3180847"/>
                <a:gd name="connsiteY9" fmla="*/ 1779117 h 3023981"/>
                <a:gd name="connsiteX10" fmla="*/ 1510748 w 3180847"/>
                <a:gd name="connsiteY10" fmla="*/ 2065364 h 3023981"/>
                <a:gd name="connsiteX11" fmla="*/ 1296062 w 3180847"/>
                <a:gd name="connsiteY11" fmla="*/ 2383416 h 3023981"/>
                <a:gd name="connsiteX12" fmla="*/ 1113182 w 3180847"/>
                <a:gd name="connsiteY12" fmla="*/ 2717371 h 3023981"/>
                <a:gd name="connsiteX13" fmla="*/ 1113182 w 3180847"/>
                <a:gd name="connsiteY13" fmla="*/ 2979764 h 3023981"/>
                <a:gd name="connsiteX14" fmla="*/ 1415332 w 3180847"/>
                <a:gd name="connsiteY14" fmla="*/ 3011569 h 3023981"/>
                <a:gd name="connsiteX15" fmla="*/ 1794457 w 3180847"/>
                <a:gd name="connsiteY15" fmla="*/ 2849501 h 3023981"/>
                <a:gd name="connsiteX16" fmla="*/ 1774407 w 3180847"/>
                <a:gd name="connsiteY16" fmla="*/ 2474436 h 3023981"/>
                <a:gd name="connsiteX17" fmla="*/ 2234316 w 3180847"/>
                <a:gd name="connsiteY17" fmla="*/ 2486783 h 3023981"/>
                <a:gd name="connsiteX18" fmla="*/ 2513484 w 3180847"/>
                <a:gd name="connsiteY18" fmla="*/ 1908025 h 3023981"/>
                <a:gd name="connsiteX19" fmla="*/ 2043346 w 3180847"/>
                <a:gd name="connsiteY19" fmla="*/ 1636746 h 3023981"/>
                <a:gd name="connsiteX20" fmla="*/ 1584985 w 3180847"/>
                <a:gd name="connsiteY20" fmla="*/ 1234493 h 3023981"/>
                <a:gd name="connsiteX21" fmla="*/ 1310446 w 3180847"/>
                <a:gd name="connsiteY21" fmla="*/ 697898 h 3023981"/>
                <a:gd name="connsiteX22" fmla="*/ 1857533 w 3180847"/>
                <a:gd name="connsiteY22" fmla="*/ 558404 h 3023981"/>
                <a:gd name="connsiteX23" fmla="*/ 2099144 w 3180847"/>
                <a:gd name="connsiteY23" fmla="*/ 37781 h 3023981"/>
                <a:gd name="connsiteX24" fmla="*/ 2401294 w 3180847"/>
                <a:gd name="connsiteY24" fmla="*/ 85489 h 3023981"/>
                <a:gd name="connsiteX25" fmla="*/ 2609150 w 3180847"/>
                <a:gd name="connsiteY25" fmla="*/ 445497 h 3023981"/>
                <a:gd name="connsiteX26" fmla="*/ 2401781 w 3180847"/>
                <a:gd name="connsiteY26" fmla="*/ 826991 h 3023981"/>
                <a:gd name="connsiteX27" fmla="*/ 2122998 w 3180847"/>
                <a:gd name="connsiteY27" fmla="*/ 1111207 h 3023981"/>
                <a:gd name="connsiteX28" fmla="*/ 2399393 w 3180847"/>
                <a:gd name="connsiteY28" fmla="*/ 1351947 h 3023981"/>
                <a:gd name="connsiteX29" fmla="*/ 2655736 w 3180847"/>
                <a:gd name="connsiteY29" fmla="*/ 1598947 h 3023981"/>
                <a:gd name="connsiteX30" fmla="*/ 2803077 w 3180847"/>
                <a:gd name="connsiteY30" fmla="*/ 1415291 h 3023981"/>
                <a:gd name="connsiteX31" fmla="*/ 3023107 w 3180847"/>
                <a:gd name="connsiteY31" fmla="*/ 1607742 h 3023981"/>
                <a:gd name="connsiteX32" fmla="*/ 3163839 w 3180847"/>
                <a:gd name="connsiteY32" fmla="*/ 1039301 h 3023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80847" h="3023981">
                  <a:moveTo>
                    <a:pt x="0" y="1302039"/>
                  </a:moveTo>
                  <a:cubicBezTo>
                    <a:pt x="100716" y="1146988"/>
                    <a:pt x="286874" y="745799"/>
                    <a:pt x="427515" y="742482"/>
                  </a:cubicBezTo>
                  <a:cubicBezTo>
                    <a:pt x="568156" y="739165"/>
                    <a:pt x="832893" y="1135699"/>
                    <a:pt x="843844" y="1282136"/>
                  </a:cubicBezTo>
                  <a:cubicBezTo>
                    <a:pt x="854795" y="1428573"/>
                    <a:pt x="598080" y="1531648"/>
                    <a:pt x="493220" y="1621104"/>
                  </a:cubicBezTo>
                  <a:cubicBezTo>
                    <a:pt x="388360" y="1710560"/>
                    <a:pt x="279660" y="1706398"/>
                    <a:pt x="214685" y="1818873"/>
                  </a:cubicBezTo>
                  <a:cubicBezTo>
                    <a:pt x="149710" y="1931348"/>
                    <a:pt x="95416" y="2188609"/>
                    <a:pt x="103367" y="2295952"/>
                  </a:cubicBezTo>
                  <a:cubicBezTo>
                    <a:pt x="111318" y="2403295"/>
                    <a:pt x="125301" y="2503275"/>
                    <a:pt x="262393" y="2462929"/>
                  </a:cubicBezTo>
                  <a:cubicBezTo>
                    <a:pt x="399485" y="2422583"/>
                    <a:pt x="762916" y="2183744"/>
                    <a:pt x="925918" y="2053873"/>
                  </a:cubicBezTo>
                  <a:cubicBezTo>
                    <a:pt x="1088920" y="1924002"/>
                    <a:pt x="1136305" y="1729494"/>
                    <a:pt x="1240403" y="1683701"/>
                  </a:cubicBezTo>
                  <a:cubicBezTo>
                    <a:pt x="1344501" y="1637908"/>
                    <a:pt x="1505447" y="1715507"/>
                    <a:pt x="1550504" y="1779117"/>
                  </a:cubicBezTo>
                  <a:cubicBezTo>
                    <a:pt x="1595561" y="1842727"/>
                    <a:pt x="1553155" y="1964648"/>
                    <a:pt x="1510748" y="2065364"/>
                  </a:cubicBezTo>
                  <a:cubicBezTo>
                    <a:pt x="1468341" y="2166080"/>
                    <a:pt x="1362323" y="2274748"/>
                    <a:pt x="1296062" y="2383416"/>
                  </a:cubicBezTo>
                  <a:cubicBezTo>
                    <a:pt x="1229801" y="2492084"/>
                    <a:pt x="1143662" y="2617980"/>
                    <a:pt x="1113182" y="2717371"/>
                  </a:cubicBezTo>
                  <a:cubicBezTo>
                    <a:pt x="1082702" y="2816762"/>
                    <a:pt x="1062824" y="2930731"/>
                    <a:pt x="1113182" y="2979764"/>
                  </a:cubicBezTo>
                  <a:cubicBezTo>
                    <a:pt x="1163540" y="3028797"/>
                    <a:pt x="1301786" y="3033279"/>
                    <a:pt x="1415332" y="3011569"/>
                  </a:cubicBezTo>
                  <a:cubicBezTo>
                    <a:pt x="1528878" y="2989859"/>
                    <a:pt x="1734611" y="2939023"/>
                    <a:pt x="1794457" y="2849501"/>
                  </a:cubicBezTo>
                  <a:cubicBezTo>
                    <a:pt x="1854303" y="2759979"/>
                    <a:pt x="1701097" y="2534889"/>
                    <a:pt x="1774407" y="2474436"/>
                  </a:cubicBezTo>
                  <a:cubicBezTo>
                    <a:pt x="1847717" y="2413983"/>
                    <a:pt x="2111137" y="2581185"/>
                    <a:pt x="2234316" y="2486783"/>
                  </a:cubicBezTo>
                  <a:cubicBezTo>
                    <a:pt x="2357496" y="2392381"/>
                    <a:pt x="2545312" y="2049698"/>
                    <a:pt x="2513484" y="1908025"/>
                  </a:cubicBezTo>
                  <a:cubicBezTo>
                    <a:pt x="2481656" y="1766352"/>
                    <a:pt x="2198096" y="1749001"/>
                    <a:pt x="2043346" y="1636746"/>
                  </a:cubicBezTo>
                  <a:cubicBezTo>
                    <a:pt x="1888596" y="1524491"/>
                    <a:pt x="1707135" y="1390968"/>
                    <a:pt x="1584985" y="1234493"/>
                  </a:cubicBezTo>
                  <a:cubicBezTo>
                    <a:pt x="1462835" y="1078018"/>
                    <a:pt x="1265021" y="810579"/>
                    <a:pt x="1310446" y="697898"/>
                  </a:cubicBezTo>
                  <a:cubicBezTo>
                    <a:pt x="1355871" y="585217"/>
                    <a:pt x="1726083" y="668423"/>
                    <a:pt x="1857533" y="558404"/>
                  </a:cubicBezTo>
                  <a:cubicBezTo>
                    <a:pt x="1988983" y="448385"/>
                    <a:pt x="2008517" y="116600"/>
                    <a:pt x="2099144" y="37781"/>
                  </a:cubicBezTo>
                  <a:cubicBezTo>
                    <a:pt x="2189771" y="-41038"/>
                    <a:pt x="2316293" y="17536"/>
                    <a:pt x="2401294" y="85489"/>
                  </a:cubicBezTo>
                  <a:cubicBezTo>
                    <a:pt x="2486295" y="153442"/>
                    <a:pt x="2609069" y="321913"/>
                    <a:pt x="2609150" y="445497"/>
                  </a:cubicBezTo>
                  <a:cubicBezTo>
                    <a:pt x="2609231" y="569081"/>
                    <a:pt x="2482806" y="716039"/>
                    <a:pt x="2401781" y="826991"/>
                  </a:cubicBezTo>
                  <a:cubicBezTo>
                    <a:pt x="2320756" y="937943"/>
                    <a:pt x="2123396" y="1023714"/>
                    <a:pt x="2122998" y="1111207"/>
                  </a:cubicBezTo>
                  <a:cubicBezTo>
                    <a:pt x="2122600" y="1198700"/>
                    <a:pt x="2310603" y="1270657"/>
                    <a:pt x="2399393" y="1351947"/>
                  </a:cubicBezTo>
                  <a:cubicBezTo>
                    <a:pt x="2488183" y="1433237"/>
                    <a:pt x="2588455" y="1588390"/>
                    <a:pt x="2655736" y="1598947"/>
                  </a:cubicBezTo>
                  <a:cubicBezTo>
                    <a:pt x="2723017" y="1609504"/>
                    <a:pt x="2741849" y="1413825"/>
                    <a:pt x="2803077" y="1415291"/>
                  </a:cubicBezTo>
                  <a:cubicBezTo>
                    <a:pt x="2864305" y="1416757"/>
                    <a:pt x="2990069" y="1681235"/>
                    <a:pt x="3023107" y="1607742"/>
                  </a:cubicBezTo>
                  <a:cubicBezTo>
                    <a:pt x="3078766" y="1581238"/>
                    <a:pt x="3231597" y="1239889"/>
                    <a:pt x="3163839" y="1039301"/>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solidFill>
              </a:endParaRPr>
            </a:p>
          </p:txBody>
        </p:sp>
        <p:sp>
          <p:nvSpPr>
            <p:cNvPr id="169" name="Oval 168">
              <a:extLst>
                <a:ext uri="{FF2B5EF4-FFF2-40B4-BE49-F238E27FC236}">
                  <a16:creationId xmlns:a16="http://schemas.microsoft.com/office/drawing/2014/main" id="{6A19B4E8-94C2-4581-BE58-CF3E7F1870A8}"/>
                </a:ext>
              </a:extLst>
            </p:cNvPr>
            <p:cNvSpPr/>
            <p:nvPr/>
          </p:nvSpPr>
          <p:spPr>
            <a:xfrm>
              <a:off x="8716934" y="1812502"/>
              <a:ext cx="1684547" cy="1760920"/>
            </a:xfrm>
            <a:prstGeom prst="ellipse">
              <a:avLst/>
            </a:prstGeom>
            <a:noFill/>
            <a:ln w="3810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aphicFrame>
        <p:nvGraphicFramePr>
          <p:cNvPr id="8" name="Object 7">
            <a:extLst>
              <a:ext uri="{FF2B5EF4-FFF2-40B4-BE49-F238E27FC236}">
                <a16:creationId xmlns:a16="http://schemas.microsoft.com/office/drawing/2014/main" id="{1A03FD4C-5ADA-4793-BA99-A8AAC8EE0B73}"/>
              </a:ext>
            </a:extLst>
          </p:cNvPr>
          <p:cNvGraphicFramePr>
            <a:graphicFrameLocks noChangeAspect="1"/>
          </p:cNvGraphicFramePr>
          <p:nvPr>
            <p:extLst>
              <p:ext uri="{D42A27DB-BD31-4B8C-83A1-F6EECF244321}">
                <p14:modId xmlns:p14="http://schemas.microsoft.com/office/powerpoint/2010/main" val="1537860846"/>
              </p:ext>
            </p:extLst>
          </p:nvPr>
        </p:nvGraphicFramePr>
        <p:xfrm>
          <a:off x="14419237" y="29054465"/>
          <a:ext cx="10404409" cy="7270360"/>
        </p:xfrm>
        <a:graphic>
          <a:graphicData uri="http://schemas.openxmlformats.org/presentationml/2006/ole">
            <mc:AlternateContent xmlns:mc="http://schemas.openxmlformats.org/markup-compatibility/2006">
              <mc:Choice xmlns:v="urn:schemas-microsoft-com:vml" Requires="v">
                <p:oleObj spid="_x0000_s2778" name="Graph" r:id="rId62" imgW="4153680" imgH="2901600" progId="Origin50.Graph">
                  <p:embed/>
                </p:oleObj>
              </mc:Choice>
              <mc:Fallback>
                <p:oleObj name="Graph" r:id="rId62" imgW="4153680" imgH="2901600" progId="Origin50.Graph">
                  <p:embed/>
                  <p:pic>
                    <p:nvPicPr>
                      <p:cNvPr id="0" name=""/>
                      <p:cNvPicPr/>
                      <p:nvPr/>
                    </p:nvPicPr>
                    <p:blipFill>
                      <a:blip r:embed="rId63"/>
                      <a:stretch>
                        <a:fillRect/>
                      </a:stretch>
                    </p:blipFill>
                    <p:spPr>
                      <a:xfrm>
                        <a:off x="14419237" y="29054465"/>
                        <a:ext cx="10404409" cy="7270360"/>
                      </a:xfrm>
                      <a:prstGeom prst="rect">
                        <a:avLst/>
                      </a:prstGeom>
                    </p:spPr>
                  </p:pic>
                </p:oleObj>
              </mc:Fallback>
            </mc:AlternateContent>
          </a:graphicData>
        </a:graphic>
      </p:graphicFrame>
      <p:sp>
        <p:nvSpPr>
          <p:cNvPr id="170" name="object 41">
            <a:extLst>
              <a:ext uri="{FF2B5EF4-FFF2-40B4-BE49-F238E27FC236}">
                <a16:creationId xmlns:a16="http://schemas.microsoft.com/office/drawing/2014/main" id="{CD1C0E0E-30D9-472F-A0C5-1829D916D6CE}"/>
              </a:ext>
            </a:extLst>
          </p:cNvPr>
          <p:cNvSpPr txBox="1"/>
          <p:nvPr/>
        </p:nvSpPr>
        <p:spPr>
          <a:xfrm>
            <a:off x="20757652" y="33353997"/>
            <a:ext cx="2774914" cy="616116"/>
          </a:xfrm>
          <a:prstGeom prst="rect">
            <a:avLst/>
          </a:prstGeom>
        </p:spPr>
        <p:txBody>
          <a:bodyPr vert="horz" wrap="square" lIns="0" tIns="189170" rIns="0" bIns="0" rtlCol="0">
            <a:spAutoFit/>
          </a:bodyPr>
          <a:lstStyle/>
          <a:p>
            <a:pPr marL="27024">
              <a:spcBef>
                <a:spcPts val="1490"/>
              </a:spcBef>
            </a:pPr>
            <a:r>
              <a:rPr lang="en-GB" sz="2800" b="1"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Long crosslinker</a:t>
            </a:r>
            <a:endParaRPr sz="2800" spc="-15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p:sp>
        <p:nvSpPr>
          <p:cNvPr id="174" name="object 41">
            <a:extLst>
              <a:ext uri="{FF2B5EF4-FFF2-40B4-BE49-F238E27FC236}">
                <a16:creationId xmlns:a16="http://schemas.microsoft.com/office/drawing/2014/main" id="{5547AB55-E208-4C84-B81A-7095C6820F5B}"/>
              </a:ext>
            </a:extLst>
          </p:cNvPr>
          <p:cNvSpPr txBox="1"/>
          <p:nvPr/>
        </p:nvSpPr>
        <p:spPr>
          <a:xfrm>
            <a:off x="20644883" y="31607053"/>
            <a:ext cx="3471536" cy="621905"/>
          </a:xfrm>
          <a:prstGeom prst="rect">
            <a:avLst/>
          </a:prstGeom>
        </p:spPr>
        <p:txBody>
          <a:bodyPr vert="horz" wrap="square" lIns="0" tIns="189170" rIns="0" bIns="0" rtlCol="0">
            <a:spAutoFit/>
          </a:bodyPr>
          <a:lstStyle/>
          <a:p>
            <a:pPr marL="27024">
              <a:spcBef>
                <a:spcPts val="1490"/>
              </a:spcBef>
            </a:pPr>
            <a:r>
              <a:rPr lang="en-GB" sz="2800" b="1" spc="-150" dirty="0">
                <a:solidFill>
                  <a:schemeClr val="tx1">
                    <a:lumMod val="65000"/>
                    <a:lumOff val="35000"/>
                  </a:schemeClr>
                </a:solidFill>
                <a:latin typeface="Cambria Math" panose="02040503050406030204" pitchFamily="18" charset="0"/>
                <a:ea typeface="Cambria Math" panose="02040503050406030204" pitchFamily="18" charset="0"/>
                <a:cs typeface="Calibri"/>
              </a:rPr>
              <a:t>Short crosslinker</a:t>
            </a:r>
            <a:endParaRPr sz="2800" spc="-150" dirty="0">
              <a:solidFill>
                <a:schemeClr val="tx1">
                  <a:lumMod val="65000"/>
                  <a:lumOff val="35000"/>
                </a:schemeClr>
              </a:solidFill>
              <a:latin typeface="Cambria Math" panose="02040503050406030204" pitchFamily="18" charset="0"/>
              <a:ea typeface="Cambria Math" panose="02040503050406030204" pitchFamily="18" charset="0"/>
              <a:cs typeface="Calibri"/>
            </a:endParaRPr>
          </a:p>
        </p:txBody>
      </p:sp>
      <p:sp>
        <p:nvSpPr>
          <p:cNvPr id="180" name="TextBox 179">
            <a:extLst>
              <a:ext uri="{FF2B5EF4-FFF2-40B4-BE49-F238E27FC236}">
                <a16:creationId xmlns:a16="http://schemas.microsoft.com/office/drawing/2014/main" id="{DD2FEE18-5F00-4145-9184-E4D9B313C44A}"/>
              </a:ext>
            </a:extLst>
          </p:cNvPr>
          <p:cNvSpPr txBox="1"/>
          <p:nvPr/>
        </p:nvSpPr>
        <p:spPr>
          <a:xfrm>
            <a:off x="3642015" y="23530719"/>
            <a:ext cx="1133882" cy="276999"/>
          </a:xfrm>
          <a:prstGeom prst="rect">
            <a:avLst/>
          </a:prstGeom>
          <a:solidFill>
            <a:schemeClr val="bg1"/>
          </a:solidFill>
        </p:spPr>
        <p:txBody>
          <a:bodyPr wrap="square" rtlCol="0">
            <a:spAutoFit/>
          </a:bodyPr>
          <a:lstStyle/>
          <a:p>
            <a:pPr algn="ctr"/>
            <a:r>
              <a:rPr lang="es-ES" sz="1200" dirty="0">
                <a:solidFill>
                  <a:schemeClr val="tx1">
                    <a:lumMod val="65000"/>
                    <a:lumOff val="35000"/>
                  </a:schemeClr>
                </a:solidFill>
                <a:latin typeface="Cambria Math" panose="02040503050406030204" pitchFamily="18" charset="0"/>
                <a:ea typeface="Cambria Math" panose="02040503050406030204" pitchFamily="18" charset="0"/>
              </a:rPr>
              <a:t>%</a:t>
            </a:r>
            <a:r>
              <a:rPr lang="es-ES" sz="1200" dirty="0" err="1">
                <a:solidFill>
                  <a:schemeClr val="tx1">
                    <a:lumMod val="65000"/>
                    <a:lumOff val="35000"/>
                  </a:schemeClr>
                </a:solidFill>
                <a:latin typeface="Cambria Math" panose="02040503050406030204" pitchFamily="18" charset="0"/>
                <a:ea typeface="Cambria Math" panose="02040503050406030204" pitchFamily="18" charset="0"/>
              </a:rPr>
              <a:t>cross-linker</a:t>
            </a:r>
            <a:endParaRPr lang="es-ES" sz="1200" dirty="0">
              <a:solidFill>
                <a:schemeClr val="tx1">
                  <a:lumMod val="65000"/>
                  <a:lumOff val="35000"/>
                </a:schemeClr>
              </a:solidFill>
              <a:latin typeface="Cambria Math" panose="02040503050406030204" pitchFamily="18" charset="0"/>
              <a:ea typeface="Cambria Math" panose="02040503050406030204" pitchFamily="18" charset="0"/>
            </a:endParaRPr>
          </a:p>
        </p:txBody>
      </p:sp>
      <p:sp>
        <p:nvSpPr>
          <p:cNvPr id="181" name="TextBox 180">
            <a:extLst>
              <a:ext uri="{FF2B5EF4-FFF2-40B4-BE49-F238E27FC236}">
                <a16:creationId xmlns:a16="http://schemas.microsoft.com/office/drawing/2014/main" id="{B3E646AD-6192-42BA-9CBF-4CC7173C44C3}"/>
              </a:ext>
            </a:extLst>
          </p:cNvPr>
          <p:cNvSpPr txBox="1"/>
          <p:nvPr/>
        </p:nvSpPr>
        <p:spPr>
          <a:xfrm>
            <a:off x="3383320" y="33239863"/>
            <a:ext cx="1362301" cy="307777"/>
          </a:xfrm>
          <a:prstGeom prst="rect">
            <a:avLst/>
          </a:prstGeom>
          <a:noFill/>
        </p:spPr>
        <p:txBody>
          <a:bodyPr wrap="square" rtlCol="0">
            <a:spAutoFit/>
          </a:bodyPr>
          <a:lstStyle/>
          <a:p>
            <a:pPr algn="ctr"/>
            <a:r>
              <a:rPr lang="es-ES" sz="1400" dirty="0">
                <a:solidFill>
                  <a:schemeClr val="tx1">
                    <a:lumMod val="65000"/>
                    <a:lumOff val="35000"/>
                  </a:schemeClr>
                </a:solidFill>
                <a:latin typeface="Cambria Math" panose="02040503050406030204" pitchFamily="18" charset="0"/>
                <a:ea typeface="Cambria Math" panose="02040503050406030204" pitchFamily="18" charset="0"/>
              </a:rPr>
              <a:t>% </a:t>
            </a:r>
            <a:r>
              <a:rPr lang="es-ES" sz="1400" dirty="0" err="1">
                <a:solidFill>
                  <a:schemeClr val="tx1">
                    <a:lumMod val="65000"/>
                    <a:lumOff val="35000"/>
                  </a:schemeClr>
                </a:solidFill>
                <a:latin typeface="Cambria Math" panose="02040503050406030204" pitchFamily="18" charset="0"/>
                <a:ea typeface="Cambria Math" panose="02040503050406030204" pitchFamily="18" charset="0"/>
              </a:rPr>
              <a:t>cross-linker</a:t>
            </a:r>
            <a:endParaRPr lang="es-ES" sz="1400" dirty="0">
              <a:solidFill>
                <a:schemeClr val="tx1">
                  <a:lumMod val="65000"/>
                  <a:lumOff val="35000"/>
                </a:schemeClr>
              </a:solidFill>
              <a:latin typeface="Cambria Math" panose="02040503050406030204" pitchFamily="18" charset="0"/>
              <a:ea typeface="Cambria Math" panose="02040503050406030204" pitchFamily="18" charset="0"/>
            </a:endParaRPr>
          </a:p>
        </p:txBody>
      </p:sp>
      <p:sp>
        <p:nvSpPr>
          <p:cNvPr id="175" name="TextBox 174">
            <a:extLst>
              <a:ext uri="{FF2B5EF4-FFF2-40B4-BE49-F238E27FC236}">
                <a16:creationId xmlns:a16="http://schemas.microsoft.com/office/drawing/2014/main" id="{E21EDFF4-9BE7-450F-A7C7-22A0049E76BB}"/>
              </a:ext>
            </a:extLst>
          </p:cNvPr>
          <p:cNvSpPr txBox="1"/>
          <p:nvPr/>
        </p:nvSpPr>
        <p:spPr>
          <a:xfrm>
            <a:off x="5426000" y="34376474"/>
            <a:ext cx="659155" cy="307777"/>
          </a:xfrm>
          <a:prstGeom prst="rect">
            <a:avLst/>
          </a:prstGeom>
          <a:noFill/>
        </p:spPr>
        <p:txBody>
          <a:bodyPr wrap="none" rtlCol="0">
            <a:spAutoFit/>
          </a:bodyPr>
          <a:lstStyle/>
          <a:p>
            <a:r>
              <a:rPr lang="el-GR" sz="1400" b="1" spc="-150" dirty="0">
                <a:solidFill>
                  <a:schemeClr val="bg1">
                    <a:lumMod val="50000"/>
                  </a:schemeClr>
                </a:solidFill>
                <a:latin typeface="Cambria Math" panose="02040503050406030204" pitchFamily="18" charset="0"/>
                <a:ea typeface="Cambria Math" panose="02040503050406030204" pitchFamily="18" charset="0"/>
              </a:rPr>
              <a:t>Θ</a:t>
            </a:r>
            <a:r>
              <a:rPr lang="es-ES" sz="1400" b="1" spc="-150" dirty="0">
                <a:solidFill>
                  <a:schemeClr val="bg1">
                    <a:lumMod val="50000"/>
                  </a:schemeClr>
                </a:solidFill>
                <a:latin typeface="Cambria Math" panose="02040503050406030204" pitchFamily="18" charset="0"/>
                <a:ea typeface="Cambria Math" panose="02040503050406030204" pitchFamily="18" charset="0"/>
              </a:rPr>
              <a:t>=100˚</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11660</TotalTime>
  <Words>599</Words>
  <Application>Microsoft Office PowerPoint</Application>
  <PresentationFormat>Custom</PresentationFormat>
  <Paragraphs>83</Paragraphs>
  <Slides>1</Slides>
  <Notes>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13" baseType="lpstr">
      <vt:lpstr>Arial</vt:lpstr>
      <vt:lpstr>Arial MT</vt:lpstr>
      <vt:lpstr>Calibri</vt:lpstr>
      <vt:lpstr>Cambria</vt:lpstr>
      <vt:lpstr>Cambria Math</vt:lpstr>
      <vt:lpstr>Century Schoolbook</vt:lpstr>
      <vt:lpstr>Times</vt:lpstr>
      <vt:lpstr>Times New Roman</vt:lpstr>
      <vt:lpstr>Wingdings</vt:lpstr>
      <vt:lpstr>Office Theme</vt:lpstr>
      <vt:lpstr>Graph</vt:lpstr>
      <vt:lpstr>Origin Graph</vt:lpstr>
      <vt:lpstr>Effect of the polymer conformation on the structure of protein - single chain nanoparticles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Beatriz</dc:creator>
  <cp:lastModifiedBy>Phuong</cp:lastModifiedBy>
  <cp:revision>164</cp:revision>
  <dcterms:created xsi:type="dcterms:W3CDTF">2023-03-08T11:26:15Z</dcterms:created>
  <dcterms:modified xsi:type="dcterms:W3CDTF">2023-03-16T14:50:58Z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2022-05-09T00:00:00Z</vt:filetime>
  </property>
  <property fmtid="{D5CDD505-2E9C-101B-9397-08002B2CF9AE}" pid="3" name="Creator">
    <vt:lpwstr>Microsoft® PowerPoint® 2019</vt:lpwstr>
  </property>
  <property fmtid="{D5CDD505-2E9C-101B-9397-08002B2CF9AE}" pid="4" name="LastSaved">
    <vt:filetime>2023-03-08T00:00:00Z</vt:filetime>
  </property>
</Properties>
</file>